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21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6.pn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12" Type="http://schemas.openxmlformats.org/officeDocument/2006/relationships/image" Target="../media/image6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g"/><Relationship Id="rId11" Type="http://schemas.openxmlformats.org/officeDocument/2006/relationships/image" Target="../media/image64.png"/><Relationship Id="rId5" Type="http://schemas.openxmlformats.org/officeDocument/2006/relationships/image" Target="../media/image58.jpg"/><Relationship Id="rId10" Type="http://schemas.openxmlformats.org/officeDocument/2006/relationships/image" Target="../media/image63.pn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45.png"/><Relationship Id="rId5" Type="http://schemas.openxmlformats.org/officeDocument/2006/relationships/image" Target="../media/image70.png"/><Relationship Id="rId10" Type="http://schemas.openxmlformats.org/officeDocument/2006/relationships/image" Target="../media/image4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2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6.png"/><Relationship Id="rId21" Type="http://schemas.openxmlformats.org/officeDocument/2006/relationships/image" Target="../media/image93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image" Target="../media/image75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6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3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796" y="323445"/>
            <a:ext cx="16708402" cy="3401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40" y="7951590"/>
            <a:ext cx="7698103" cy="74083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58535" y="181649"/>
                </a:lnTo>
                <a:lnTo>
                  <a:pt x="458479" y="181314"/>
                </a:lnTo>
                <a:lnTo>
                  <a:pt x="455802" y="172563"/>
                </a:lnTo>
                <a:lnTo>
                  <a:pt x="452180" y="164916"/>
                </a:lnTo>
                <a:lnTo>
                  <a:pt x="452054" y="164648"/>
                </a:lnTo>
                <a:lnTo>
                  <a:pt x="447511" y="157587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71457" y="120206"/>
                </a:lnTo>
                <a:lnTo>
                  <a:pt x="370094" y="120206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34072" y="115744"/>
                </a:lnTo>
                <a:lnTo>
                  <a:pt x="449912" y="72820"/>
                </a:lnTo>
                <a:lnTo>
                  <a:pt x="449408" y="64127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44" y="385998"/>
            <a:ext cx="14363291" cy="12169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1640" y="1832405"/>
            <a:ext cx="7633275" cy="7633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7584" y="2164625"/>
            <a:ext cx="6040732" cy="694931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692425" y="10830748"/>
            <a:ext cx="334645" cy="273050"/>
          </a:xfrm>
          <a:custGeom>
            <a:avLst/>
            <a:gdLst/>
            <a:ahLst/>
            <a:cxnLst/>
            <a:rect l="l" t="t" r="r" b="b"/>
            <a:pathLst>
              <a:path w="334644" h="273050">
                <a:moveTo>
                  <a:pt x="74636" y="39956"/>
                </a:moveTo>
                <a:lnTo>
                  <a:pt x="42595" y="39956"/>
                </a:lnTo>
                <a:lnTo>
                  <a:pt x="42595" y="268389"/>
                </a:lnTo>
                <a:lnTo>
                  <a:pt x="74636" y="268389"/>
                </a:lnTo>
                <a:lnTo>
                  <a:pt x="74636" y="39956"/>
                </a:lnTo>
                <a:close/>
              </a:path>
              <a:path w="334644" h="273050">
                <a:moveTo>
                  <a:pt x="74636" y="4523"/>
                </a:moveTo>
                <a:lnTo>
                  <a:pt x="53150" y="4523"/>
                </a:lnTo>
                <a:lnTo>
                  <a:pt x="0" y="27517"/>
                </a:lnTo>
                <a:lnTo>
                  <a:pt x="0" y="49380"/>
                </a:lnTo>
                <a:lnTo>
                  <a:pt x="42595" y="39956"/>
                </a:lnTo>
                <a:lnTo>
                  <a:pt x="74636" y="39956"/>
                </a:lnTo>
                <a:lnTo>
                  <a:pt x="74636" y="4523"/>
                </a:lnTo>
                <a:close/>
              </a:path>
              <a:path w="334644" h="273050">
                <a:moveTo>
                  <a:pt x="221479" y="0"/>
                </a:moveTo>
                <a:lnTo>
                  <a:pt x="174195" y="9753"/>
                </a:lnTo>
                <a:lnTo>
                  <a:pt x="138456" y="37789"/>
                </a:lnTo>
                <a:lnTo>
                  <a:pt x="116027" y="81115"/>
                </a:lnTo>
                <a:lnTo>
                  <a:pt x="108394" y="136456"/>
                </a:lnTo>
                <a:lnTo>
                  <a:pt x="109242" y="156199"/>
                </a:lnTo>
                <a:lnTo>
                  <a:pt x="121964" y="208077"/>
                </a:lnTo>
                <a:lnTo>
                  <a:pt x="148893" y="246455"/>
                </a:lnTo>
                <a:lnTo>
                  <a:pt x="188779" y="268672"/>
                </a:lnTo>
                <a:lnTo>
                  <a:pt x="221479" y="272913"/>
                </a:lnTo>
                <a:lnTo>
                  <a:pt x="238536" y="271852"/>
                </a:lnTo>
                <a:lnTo>
                  <a:pt x="281792" y="255950"/>
                </a:lnTo>
                <a:lnTo>
                  <a:pt x="295035" y="245018"/>
                </a:lnTo>
                <a:lnTo>
                  <a:pt x="221479" y="245018"/>
                </a:lnTo>
                <a:lnTo>
                  <a:pt x="210100" y="244217"/>
                </a:lnTo>
                <a:lnTo>
                  <a:pt x="171062" y="224922"/>
                </a:lnTo>
                <a:lnTo>
                  <a:pt x="146537" y="182044"/>
                </a:lnTo>
                <a:lnTo>
                  <a:pt x="140812" y="136456"/>
                </a:lnTo>
                <a:lnTo>
                  <a:pt x="141448" y="120106"/>
                </a:lnTo>
                <a:lnTo>
                  <a:pt x="150989" y="78405"/>
                </a:lnTo>
                <a:lnTo>
                  <a:pt x="179638" y="41087"/>
                </a:lnTo>
                <a:lnTo>
                  <a:pt x="221479" y="28271"/>
                </a:lnTo>
                <a:lnTo>
                  <a:pt x="295174" y="28271"/>
                </a:lnTo>
                <a:lnTo>
                  <a:pt x="293689" y="26692"/>
                </a:lnTo>
                <a:lnTo>
                  <a:pt x="281792" y="17339"/>
                </a:lnTo>
                <a:lnTo>
                  <a:pt x="268693" y="9753"/>
                </a:lnTo>
                <a:lnTo>
                  <a:pt x="254274" y="4334"/>
                </a:lnTo>
                <a:lnTo>
                  <a:pt x="238536" y="1083"/>
                </a:lnTo>
                <a:lnTo>
                  <a:pt x="221479" y="0"/>
                </a:lnTo>
                <a:close/>
              </a:path>
              <a:path w="334644" h="273050">
                <a:moveTo>
                  <a:pt x="295174" y="28271"/>
                </a:moveTo>
                <a:lnTo>
                  <a:pt x="221479" y="28271"/>
                </a:lnTo>
                <a:lnTo>
                  <a:pt x="232835" y="29072"/>
                </a:lnTo>
                <a:lnTo>
                  <a:pt x="243531" y="31475"/>
                </a:lnTo>
                <a:lnTo>
                  <a:pt x="279059" y="56825"/>
                </a:lnTo>
                <a:lnTo>
                  <a:pt x="295833" y="91080"/>
                </a:lnTo>
                <a:lnTo>
                  <a:pt x="301770" y="136456"/>
                </a:lnTo>
                <a:lnTo>
                  <a:pt x="301110" y="152830"/>
                </a:lnTo>
                <a:lnTo>
                  <a:pt x="291215" y="194884"/>
                </a:lnTo>
                <a:lnTo>
                  <a:pt x="262944" y="232202"/>
                </a:lnTo>
                <a:lnTo>
                  <a:pt x="221479" y="245018"/>
                </a:lnTo>
                <a:lnTo>
                  <a:pt x="295035" y="245018"/>
                </a:lnTo>
                <a:lnTo>
                  <a:pt x="320618" y="208077"/>
                </a:lnTo>
                <a:lnTo>
                  <a:pt x="333340" y="156199"/>
                </a:lnTo>
                <a:lnTo>
                  <a:pt x="334188" y="136456"/>
                </a:lnTo>
                <a:lnTo>
                  <a:pt x="333340" y="116737"/>
                </a:lnTo>
                <a:lnTo>
                  <a:pt x="320618" y="65212"/>
                </a:lnTo>
                <a:lnTo>
                  <a:pt x="304126" y="37789"/>
                </a:lnTo>
                <a:lnTo>
                  <a:pt x="295174" y="28271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76" y="321665"/>
            <a:ext cx="5742254" cy="23722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6572" y="10910800"/>
            <a:ext cx="2463867" cy="1814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072992" y="0"/>
            <a:ext cx="10031730" cy="11308715"/>
            <a:chOff x="10072992" y="0"/>
            <a:chExt cx="10031730" cy="11308715"/>
          </a:xfrm>
        </p:grpSpPr>
        <p:sp>
          <p:nvSpPr>
            <p:cNvPr id="6" name="object 6"/>
            <p:cNvSpPr/>
            <p:nvPr/>
          </p:nvSpPr>
          <p:spPr>
            <a:xfrm>
              <a:off x="10072992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1003110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31108" y="11308556"/>
                  </a:lnTo>
                  <a:lnTo>
                    <a:pt x="10031108" y="0"/>
                  </a:lnTo>
                  <a:close/>
                </a:path>
              </a:pathLst>
            </a:custGeom>
            <a:solidFill>
              <a:srgbClr val="E1E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371133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6187" y="596840"/>
            <a:ext cx="9601801" cy="101044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351" y="3249073"/>
            <a:ext cx="5670389" cy="47887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9692425" y="10835271"/>
            <a:ext cx="175895" cy="264160"/>
          </a:xfrm>
          <a:custGeom>
            <a:avLst/>
            <a:gdLst/>
            <a:ahLst/>
            <a:cxnLst/>
            <a:rect l="l" t="t" r="r" b="b"/>
            <a:pathLst>
              <a:path w="175894" h="264159">
                <a:moveTo>
                  <a:pt x="74636" y="35433"/>
                </a:moveTo>
                <a:lnTo>
                  <a:pt x="42595" y="35433"/>
                </a:lnTo>
                <a:lnTo>
                  <a:pt x="42595" y="263866"/>
                </a:lnTo>
                <a:lnTo>
                  <a:pt x="74636" y="263866"/>
                </a:lnTo>
                <a:lnTo>
                  <a:pt x="74636" y="35433"/>
                </a:lnTo>
                <a:close/>
              </a:path>
              <a:path w="175894" h="264159">
                <a:moveTo>
                  <a:pt x="74636" y="0"/>
                </a:moveTo>
                <a:lnTo>
                  <a:pt x="53150" y="0"/>
                </a:lnTo>
                <a:lnTo>
                  <a:pt x="0" y="22994"/>
                </a:lnTo>
                <a:lnTo>
                  <a:pt x="0" y="44857"/>
                </a:lnTo>
                <a:lnTo>
                  <a:pt x="42595" y="35433"/>
                </a:lnTo>
                <a:lnTo>
                  <a:pt x="74636" y="35433"/>
                </a:lnTo>
                <a:lnTo>
                  <a:pt x="74636" y="0"/>
                </a:lnTo>
                <a:close/>
              </a:path>
              <a:path w="175894" h="264159">
                <a:moveTo>
                  <a:pt x="175868" y="35433"/>
                </a:moveTo>
                <a:lnTo>
                  <a:pt x="143827" y="35433"/>
                </a:lnTo>
                <a:lnTo>
                  <a:pt x="143827" y="263866"/>
                </a:lnTo>
                <a:lnTo>
                  <a:pt x="175868" y="263866"/>
                </a:lnTo>
                <a:lnTo>
                  <a:pt x="175868" y="35433"/>
                </a:lnTo>
                <a:close/>
              </a:path>
              <a:path w="175894" h="264159">
                <a:moveTo>
                  <a:pt x="175868" y="0"/>
                </a:moveTo>
                <a:lnTo>
                  <a:pt x="154382" y="0"/>
                </a:lnTo>
                <a:lnTo>
                  <a:pt x="101232" y="22994"/>
                </a:lnTo>
                <a:lnTo>
                  <a:pt x="101232" y="44857"/>
                </a:lnTo>
                <a:lnTo>
                  <a:pt x="143827" y="35433"/>
                </a:lnTo>
                <a:lnTo>
                  <a:pt x="175868" y="35433"/>
                </a:lnTo>
                <a:lnTo>
                  <a:pt x="175868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0612" y="4533893"/>
            <a:ext cx="10973487" cy="67746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829" y="523544"/>
            <a:ext cx="10033000" cy="1979295"/>
          </a:xfrm>
          <a:custGeom>
            <a:avLst/>
            <a:gdLst/>
            <a:ahLst/>
            <a:cxnLst/>
            <a:rect l="l" t="t" r="r" b="b"/>
            <a:pathLst>
              <a:path w="10033000" h="1979295">
                <a:moveTo>
                  <a:pt x="745422" y="239678"/>
                </a:moveTo>
                <a:lnTo>
                  <a:pt x="450771" y="239678"/>
                </a:lnTo>
                <a:lnTo>
                  <a:pt x="450771" y="1539220"/>
                </a:lnTo>
                <a:lnTo>
                  <a:pt x="745422" y="1539220"/>
                </a:lnTo>
                <a:lnTo>
                  <a:pt x="745422" y="239678"/>
                </a:lnTo>
                <a:close/>
              </a:path>
              <a:path w="10033000" h="1979295">
                <a:moveTo>
                  <a:pt x="1196194" y="0"/>
                </a:moveTo>
                <a:lnTo>
                  <a:pt x="0" y="0"/>
                </a:lnTo>
                <a:lnTo>
                  <a:pt x="0" y="239678"/>
                </a:lnTo>
                <a:lnTo>
                  <a:pt x="1196194" y="239678"/>
                </a:lnTo>
                <a:lnTo>
                  <a:pt x="1196194" y="0"/>
                </a:lnTo>
                <a:close/>
              </a:path>
              <a:path w="10033000" h="1979295">
                <a:moveTo>
                  <a:pt x="1519103" y="0"/>
                </a:moveTo>
                <a:lnTo>
                  <a:pt x="1226651" y="0"/>
                </a:lnTo>
                <a:lnTo>
                  <a:pt x="1226651" y="1539220"/>
                </a:lnTo>
                <a:lnTo>
                  <a:pt x="1523501" y="1539220"/>
                </a:lnTo>
                <a:lnTo>
                  <a:pt x="1523501" y="976305"/>
                </a:lnTo>
                <a:lnTo>
                  <a:pt x="1525563" y="929854"/>
                </a:lnTo>
                <a:lnTo>
                  <a:pt x="1531747" y="887250"/>
                </a:lnTo>
                <a:lnTo>
                  <a:pt x="1542054" y="848495"/>
                </a:lnTo>
                <a:lnTo>
                  <a:pt x="1575587" y="781566"/>
                </a:lnTo>
                <a:lnTo>
                  <a:pt x="1622863" y="729892"/>
                </a:lnTo>
                <a:lnTo>
                  <a:pt x="1681821" y="693886"/>
                </a:lnTo>
                <a:lnTo>
                  <a:pt x="1749986" y="675195"/>
                </a:lnTo>
                <a:lnTo>
                  <a:pt x="1787367" y="672859"/>
                </a:lnTo>
                <a:lnTo>
                  <a:pt x="2268495" y="672859"/>
                </a:lnTo>
                <a:lnTo>
                  <a:pt x="2260128" y="650870"/>
                </a:lnTo>
                <a:lnTo>
                  <a:pt x="2250000" y="631080"/>
                </a:lnTo>
                <a:lnTo>
                  <a:pt x="1519103" y="631080"/>
                </a:lnTo>
                <a:lnTo>
                  <a:pt x="1519103" y="0"/>
                </a:lnTo>
                <a:close/>
              </a:path>
              <a:path w="10033000" h="1979295">
                <a:moveTo>
                  <a:pt x="2268495" y="672859"/>
                </a:moveTo>
                <a:lnTo>
                  <a:pt x="1787367" y="672859"/>
                </a:lnTo>
                <a:lnTo>
                  <a:pt x="1842614" y="677394"/>
                </a:lnTo>
                <a:lnTo>
                  <a:pt x="1889616" y="690999"/>
                </a:lnTo>
                <a:lnTo>
                  <a:pt x="1928371" y="713676"/>
                </a:lnTo>
                <a:lnTo>
                  <a:pt x="1958880" y="745422"/>
                </a:lnTo>
                <a:lnTo>
                  <a:pt x="1982931" y="785689"/>
                </a:lnTo>
                <a:lnTo>
                  <a:pt x="2000110" y="833927"/>
                </a:lnTo>
                <a:lnTo>
                  <a:pt x="2010417" y="890136"/>
                </a:lnTo>
                <a:lnTo>
                  <a:pt x="2013853" y="954316"/>
                </a:lnTo>
                <a:lnTo>
                  <a:pt x="2013853" y="1539220"/>
                </a:lnTo>
                <a:lnTo>
                  <a:pt x="2308503" y="1539220"/>
                </a:lnTo>
                <a:lnTo>
                  <a:pt x="2308503" y="927929"/>
                </a:lnTo>
                <a:lnTo>
                  <a:pt x="2307160" y="874423"/>
                </a:lnTo>
                <a:lnTo>
                  <a:pt x="2303128" y="823849"/>
                </a:lnTo>
                <a:lnTo>
                  <a:pt x="2296409" y="776206"/>
                </a:lnTo>
                <a:lnTo>
                  <a:pt x="2287003" y="731496"/>
                </a:lnTo>
                <a:lnTo>
                  <a:pt x="2274909" y="689717"/>
                </a:lnTo>
                <a:lnTo>
                  <a:pt x="2268495" y="672859"/>
                </a:lnTo>
                <a:close/>
              </a:path>
              <a:path w="10033000" h="1979295">
                <a:moveTo>
                  <a:pt x="1895113" y="422186"/>
                </a:moveTo>
                <a:lnTo>
                  <a:pt x="1846298" y="424385"/>
                </a:lnTo>
                <a:lnTo>
                  <a:pt x="1800121" y="430981"/>
                </a:lnTo>
                <a:lnTo>
                  <a:pt x="1756583" y="441976"/>
                </a:lnTo>
                <a:lnTo>
                  <a:pt x="1715684" y="457368"/>
                </a:lnTo>
                <a:lnTo>
                  <a:pt x="1677423" y="477158"/>
                </a:lnTo>
                <a:lnTo>
                  <a:pt x="1633445" y="506568"/>
                </a:lnTo>
                <a:lnTo>
                  <a:pt x="1593865" y="542025"/>
                </a:lnTo>
                <a:lnTo>
                  <a:pt x="1558683" y="583529"/>
                </a:lnTo>
                <a:lnTo>
                  <a:pt x="1527899" y="631080"/>
                </a:lnTo>
                <a:lnTo>
                  <a:pt x="2250000" y="631080"/>
                </a:lnTo>
                <a:lnTo>
                  <a:pt x="2200758" y="552470"/>
                </a:lnTo>
                <a:lnTo>
                  <a:pt x="2162827" y="513577"/>
                </a:lnTo>
                <a:lnTo>
                  <a:pt x="2119399" y="481556"/>
                </a:lnTo>
                <a:lnTo>
                  <a:pt x="2080875" y="460182"/>
                </a:lnTo>
                <a:lnTo>
                  <a:pt x="2039184" y="443559"/>
                </a:lnTo>
                <a:lnTo>
                  <a:pt x="1994327" y="431685"/>
                </a:lnTo>
                <a:lnTo>
                  <a:pt x="1946303" y="424561"/>
                </a:lnTo>
                <a:lnTo>
                  <a:pt x="1895113" y="422186"/>
                </a:lnTo>
                <a:close/>
              </a:path>
              <a:path w="10033000" h="1979295">
                <a:moveTo>
                  <a:pt x="3387655" y="657466"/>
                </a:moveTo>
                <a:lnTo>
                  <a:pt x="2922577" y="657466"/>
                </a:lnTo>
                <a:lnTo>
                  <a:pt x="2957209" y="659116"/>
                </a:lnTo>
                <a:lnTo>
                  <a:pt x="2988543" y="664063"/>
                </a:lnTo>
                <a:lnTo>
                  <a:pt x="3041316" y="683853"/>
                </a:lnTo>
                <a:lnTo>
                  <a:pt x="3083095" y="716836"/>
                </a:lnTo>
                <a:lnTo>
                  <a:pt x="3111681" y="763013"/>
                </a:lnTo>
                <a:lnTo>
                  <a:pt x="3129822" y="822933"/>
                </a:lnTo>
                <a:lnTo>
                  <a:pt x="3135868" y="897145"/>
                </a:lnTo>
                <a:lnTo>
                  <a:pt x="2861008" y="897145"/>
                </a:lnTo>
                <a:lnTo>
                  <a:pt x="2798999" y="898904"/>
                </a:lnTo>
                <a:lnTo>
                  <a:pt x="2741388" y="904181"/>
                </a:lnTo>
                <a:lnTo>
                  <a:pt x="2688175" y="912977"/>
                </a:lnTo>
                <a:lnTo>
                  <a:pt x="2639360" y="925291"/>
                </a:lnTo>
                <a:lnTo>
                  <a:pt x="2594943" y="941123"/>
                </a:lnTo>
                <a:lnTo>
                  <a:pt x="2545468" y="964211"/>
                </a:lnTo>
                <a:lnTo>
                  <a:pt x="2502589" y="991697"/>
                </a:lnTo>
                <a:lnTo>
                  <a:pt x="2466308" y="1023581"/>
                </a:lnTo>
                <a:lnTo>
                  <a:pt x="2436623" y="1059863"/>
                </a:lnTo>
                <a:lnTo>
                  <a:pt x="2414496" y="1099855"/>
                </a:lnTo>
                <a:lnTo>
                  <a:pt x="2398692" y="1142871"/>
                </a:lnTo>
                <a:lnTo>
                  <a:pt x="2389209" y="1188910"/>
                </a:lnTo>
                <a:lnTo>
                  <a:pt x="2386048" y="1237972"/>
                </a:lnTo>
                <a:lnTo>
                  <a:pt x="2388522" y="1282088"/>
                </a:lnTo>
                <a:lnTo>
                  <a:pt x="2395847" y="1323729"/>
                </a:lnTo>
                <a:lnTo>
                  <a:pt x="2395943" y="1324279"/>
                </a:lnTo>
                <a:lnTo>
                  <a:pt x="2408312" y="1364546"/>
                </a:lnTo>
                <a:lnTo>
                  <a:pt x="2425628" y="1402889"/>
                </a:lnTo>
                <a:lnTo>
                  <a:pt x="2448167" y="1438346"/>
                </a:lnTo>
                <a:lnTo>
                  <a:pt x="2476203" y="1469955"/>
                </a:lnTo>
                <a:lnTo>
                  <a:pt x="2509736" y="1497716"/>
                </a:lnTo>
                <a:lnTo>
                  <a:pt x="2548766" y="1521629"/>
                </a:lnTo>
                <a:lnTo>
                  <a:pt x="2594393" y="1540869"/>
                </a:lnTo>
                <a:lnTo>
                  <a:pt x="2645517" y="1554612"/>
                </a:lnTo>
                <a:lnTo>
                  <a:pt x="2702138" y="1562858"/>
                </a:lnTo>
                <a:lnTo>
                  <a:pt x="2764257" y="1565606"/>
                </a:lnTo>
                <a:lnTo>
                  <a:pt x="2793667" y="1564782"/>
                </a:lnTo>
                <a:lnTo>
                  <a:pt x="2850838" y="1558185"/>
                </a:lnTo>
                <a:lnTo>
                  <a:pt x="2905673" y="1546091"/>
                </a:lnTo>
                <a:lnTo>
                  <a:pt x="2957346" y="1528500"/>
                </a:lnTo>
                <a:lnTo>
                  <a:pt x="3005585" y="1504312"/>
                </a:lnTo>
                <a:lnTo>
                  <a:pt x="3049562" y="1473528"/>
                </a:lnTo>
                <a:lnTo>
                  <a:pt x="3090379" y="1436284"/>
                </a:lnTo>
                <a:lnTo>
                  <a:pt x="3128859" y="1393406"/>
                </a:lnTo>
                <a:lnTo>
                  <a:pt x="3146863" y="1369906"/>
                </a:lnTo>
                <a:lnTo>
                  <a:pt x="3432718" y="1369906"/>
                </a:lnTo>
                <a:lnTo>
                  <a:pt x="3432718" y="1336922"/>
                </a:lnTo>
                <a:lnTo>
                  <a:pt x="2861008" y="1336922"/>
                </a:lnTo>
                <a:lnTo>
                  <a:pt x="2838469" y="1336098"/>
                </a:lnTo>
                <a:lnTo>
                  <a:pt x="2796690" y="1329501"/>
                </a:lnTo>
                <a:lnTo>
                  <a:pt x="2759859" y="1315208"/>
                </a:lnTo>
                <a:lnTo>
                  <a:pt x="2720279" y="1279751"/>
                </a:lnTo>
                <a:lnTo>
                  <a:pt x="2701726" y="1230689"/>
                </a:lnTo>
                <a:lnTo>
                  <a:pt x="2700489" y="1211586"/>
                </a:lnTo>
                <a:lnTo>
                  <a:pt x="2701726" y="1192483"/>
                </a:lnTo>
                <a:lnTo>
                  <a:pt x="2720279" y="1143420"/>
                </a:lnTo>
                <a:lnTo>
                  <a:pt x="2762333" y="1105902"/>
                </a:lnTo>
                <a:lnTo>
                  <a:pt x="2805348" y="1089548"/>
                </a:lnTo>
                <a:lnTo>
                  <a:pt x="2861420" y="1080752"/>
                </a:lnTo>
                <a:lnTo>
                  <a:pt x="2893991" y="1079653"/>
                </a:lnTo>
                <a:lnTo>
                  <a:pt x="3432718" y="1079653"/>
                </a:lnTo>
                <a:lnTo>
                  <a:pt x="3432718" y="868560"/>
                </a:lnTo>
                <a:lnTo>
                  <a:pt x="3430373" y="815786"/>
                </a:lnTo>
                <a:lnTo>
                  <a:pt x="3430255" y="813148"/>
                </a:lnTo>
                <a:lnTo>
                  <a:pt x="3422867" y="761254"/>
                </a:lnTo>
                <a:lnTo>
                  <a:pt x="3410553" y="712878"/>
                </a:lnTo>
                <a:lnTo>
                  <a:pt x="3393314" y="668021"/>
                </a:lnTo>
                <a:lnTo>
                  <a:pt x="3387655" y="657466"/>
                </a:lnTo>
                <a:close/>
              </a:path>
              <a:path w="10033000" h="1979295">
                <a:moveTo>
                  <a:pt x="3432718" y="1369906"/>
                </a:moveTo>
                <a:lnTo>
                  <a:pt x="3155659" y="1369906"/>
                </a:lnTo>
                <a:lnTo>
                  <a:pt x="3186443" y="1539220"/>
                </a:lnTo>
                <a:lnTo>
                  <a:pt x="3432718" y="1539220"/>
                </a:lnTo>
                <a:lnTo>
                  <a:pt x="3432718" y="1369906"/>
                </a:lnTo>
                <a:close/>
              </a:path>
              <a:path w="10033000" h="1979295">
                <a:moveTo>
                  <a:pt x="3432718" y="1079653"/>
                </a:moveTo>
                <a:lnTo>
                  <a:pt x="3122675" y="1079653"/>
                </a:lnTo>
                <a:lnTo>
                  <a:pt x="3118552" y="1104802"/>
                </a:lnTo>
                <a:lnTo>
                  <a:pt x="3112780" y="1129677"/>
                </a:lnTo>
                <a:lnTo>
                  <a:pt x="3096289" y="1178602"/>
                </a:lnTo>
                <a:lnTo>
                  <a:pt x="3074849" y="1222030"/>
                </a:lnTo>
                <a:lnTo>
                  <a:pt x="3045714" y="1259961"/>
                </a:lnTo>
                <a:lnTo>
                  <a:pt x="3009432" y="1291845"/>
                </a:lnTo>
                <a:lnTo>
                  <a:pt x="2966554" y="1317132"/>
                </a:lnTo>
                <a:lnTo>
                  <a:pt x="2918179" y="1331975"/>
                </a:lnTo>
                <a:lnTo>
                  <a:pt x="2861008" y="1336922"/>
                </a:lnTo>
                <a:lnTo>
                  <a:pt x="3432718" y="1336922"/>
                </a:lnTo>
                <a:lnTo>
                  <a:pt x="3432718" y="1079653"/>
                </a:lnTo>
                <a:close/>
              </a:path>
              <a:path w="10033000" h="1979295">
                <a:moveTo>
                  <a:pt x="2922577" y="422186"/>
                </a:moveTo>
                <a:lnTo>
                  <a:pt x="2867429" y="424121"/>
                </a:lnTo>
                <a:lnTo>
                  <a:pt x="2814567" y="429926"/>
                </a:lnTo>
                <a:lnTo>
                  <a:pt x="2763993" y="439601"/>
                </a:lnTo>
                <a:lnTo>
                  <a:pt x="2715705" y="453146"/>
                </a:lnTo>
                <a:lnTo>
                  <a:pt x="2669705" y="470561"/>
                </a:lnTo>
                <a:lnTo>
                  <a:pt x="2627398" y="491495"/>
                </a:lnTo>
                <a:lnTo>
                  <a:pt x="2588434" y="515594"/>
                </a:lnTo>
                <a:lnTo>
                  <a:pt x="2552812" y="542861"/>
                </a:lnTo>
                <a:lnTo>
                  <a:pt x="2520532" y="573293"/>
                </a:lnTo>
                <a:lnTo>
                  <a:pt x="2491595" y="606892"/>
                </a:lnTo>
                <a:lnTo>
                  <a:pt x="2467319" y="643394"/>
                </a:lnTo>
                <a:lnTo>
                  <a:pt x="2447265" y="682534"/>
                </a:lnTo>
                <a:lnTo>
                  <a:pt x="2431433" y="724313"/>
                </a:lnTo>
                <a:lnTo>
                  <a:pt x="2419823" y="768730"/>
                </a:lnTo>
                <a:lnTo>
                  <a:pt x="2412435" y="815786"/>
                </a:lnTo>
                <a:lnTo>
                  <a:pt x="2700489" y="815786"/>
                </a:lnTo>
                <a:lnTo>
                  <a:pt x="2710934" y="777856"/>
                </a:lnTo>
                <a:lnTo>
                  <a:pt x="2726876" y="745422"/>
                </a:lnTo>
                <a:lnTo>
                  <a:pt x="2775251" y="697046"/>
                </a:lnTo>
                <a:lnTo>
                  <a:pt x="2842867" y="667361"/>
                </a:lnTo>
                <a:lnTo>
                  <a:pt x="2881210" y="659940"/>
                </a:lnTo>
                <a:lnTo>
                  <a:pt x="2922577" y="657466"/>
                </a:lnTo>
                <a:lnTo>
                  <a:pt x="3387655" y="657466"/>
                </a:lnTo>
                <a:lnTo>
                  <a:pt x="3371149" y="626682"/>
                </a:lnTo>
                <a:lnTo>
                  <a:pt x="3344411" y="588246"/>
                </a:lnTo>
                <a:lnTo>
                  <a:pt x="3313451" y="553855"/>
                </a:lnTo>
                <a:lnTo>
                  <a:pt x="3278268" y="523510"/>
                </a:lnTo>
                <a:lnTo>
                  <a:pt x="3238864" y="497212"/>
                </a:lnTo>
                <a:lnTo>
                  <a:pt x="3195239" y="474959"/>
                </a:lnTo>
                <a:lnTo>
                  <a:pt x="3155903" y="458834"/>
                </a:lnTo>
                <a:lnTo>
                  <a:pt x="3114124" y="445641"/>
                </a:lnTo>
                <a:lnTo>
                  <a:pt x="3069902" y="435379"/>
                </a:lnTo>
                <a:lnTo>
                  <a:pt x="3023237" y="428049"/>
                </a:lnTo>
                <a:lnTo>
                  <a:pt x="2974128" y="423652"/>
                </a:lnTo>
                <a:lnTo>
                  <a:pt x="2922577" y="422186"/>
                </a:lnTo>
                <a:close/>
              </a:path>
              <a:path w="10033000" h="1979295">
                <a:moveTo>
                  <a:pt x="3784574" y="448572"/>
                </a:moveTo>
                <a:lnTo>
                  <a:pt x="3531702" y="448572"/>
                </a:lnTo>
                <a:lnTo>
                  <a:pt x="3531702" y="1539220"/>
                </a:lnTo>
                <a:lnTo>
                  <a:pt x="3828552" y="1539220"/>
                </a:lnTo>
                <a:lnTo>
                  <a:pt x="3828552" y="976305"/>
                </a:lnTo>
                <a:lnTo>
                  <a:pt x="3830613" y="929854"/>
                </a:lnTo>
                <a:lnTo>
                  <a:pt x="3836798" y="887250"/>
                </a:lnTo>
                <a:lnTo>
                  <a:pt x="3847105" y="848495"/>
                </a:lnTo>
                <a:lnTo>
                  <a:pt x="3879676" y="781566"/>
                </a:lnTo>
                <a:lnTo>
                  <a:pt x="3925853" y="729892"/>
                </a:lnTo>
                <a:lnTo>
                  <a:pt x="3984536" y="693886"/>
                </a:lnTo>
                <a:lnTo>
                  <a:pt x="4051602" y="675195"/>
                </a:lnTo>
                <a:lnTo>
                  <a:pt x="4088021" y="672859"/>
                </a:lnTo>
                <a:lnTo>
                  <a:pt x="4571727" y="672859"/>
                </a:lnTo>
                <a:lnTo>
                  <a:pt x="4562980" y="650870"/>
                </a:lnTo>
                <a:lnTo>
                  <a:pt x="4550961" y="626682"/>
                </a:lnTo>
                <a:lnTo>
                  <a:pt x="3810961" y="626682"/>
                </a:lnTo>
                <a:lnTo>
                  <a:pt x="3784574" y="448572"/>
                </a:lnTo>
                <a:close/>
              </a:path>
              <a:path w="10033000" h="1979295">
                <a:moveTo>
                  <a:pt x="4571727" y="672859"/>
                </a:moveTo>
                <a:lnTo>
                  <a:pt x="4088021" y="672859"/>
                </a:lnTo>
                <a:lnTo>
                  <a:pt x="4143405" y="677394"/>
                </a:lnTo>
                <a:lnTo>
                  <a:pt x="4190818" y="690999"/>
                </a:lnTo>
                <a:lnTo>
                  <a:pt x="4230261" y="713676"/>
                </a:lnTo>
                <a:lnTo>
                  <a:pt x="4261732" y="745422"/>
                </a:lnTo>
                <a:lnTo>
                  <a:pt x="4285783" y="785689"/>
                </a:lnTo>
                <a:lnTo>
                  <a:pt x="4302962" y="833927"/>
                </a:lnTo>
                <a:lnTo>
                  <a:pt x="4313269" y="890136"/>
                </a:lnTo>
                <a:lnTo>
                  <a:pt x="4316705" y="954316"/>
                </a:lnTo>
                <a:lnTo>
                  <a:pt x="4316705" y="1539220"/>
                </a:lnTo>
                <a:lnTo>
                  <a:pt x="4613554" y="1539220"/>
                </a:lnTo>
                <a:lnTo>
                  <a:pt x="4613554" y="927929"/>
                </a:lnTo>
                <a:lnTo>
                  <a:pt x="4612149" y="874423"/>
                </a:lnTo>
                <a:lnTo>
                  <a:pt x="4607935" y="823849"/>
                </a:lnTo>
                <a:lnTo>
                  <a:pt x="4600911" y="776206"/>
                </a:lnTo>
                <a:lnTo>
                  <a:pt x="4591077" y="731496"/>
                </a:lnTo>
                <a:lnTo>
                  <a:pt x="4578433" y="689717"/>
                </a:lnTo>
                <a:lnTo>
                  <a:pt x="4571727" y="672859"/>
                </a:lnTo>
                <a:close/>
              </a:path>
              <a:path w="10033000" h="1979295">
                <a:moveTo>
                  <a:pt x="4189169" y="422186"/>
                </a:moveTo>
                <a:lnTo>
                  <a:pt x="4136484" y="424385"/>
                </a:lnTo>
                <a:lnTo>
                  <a:pt x="4087493" y="430981"/>
                </a:lnTo>
                <a:lnTo>
                  <a:pt x="4042196" y="441976"/>
                </a:lnTo>
                <a:lnTo>
                  <a:pt x="4000593" y="457368"/>
                </a:lnTo>
                <a:lnTo>
                  <a:pt x="3962684" y="477158"/>
                </a:lnTo>
                <a:lnTo>
                  <a:pt x="3919943" y="506293"/>
                </a:lnTo>
                <a:lnTo>
                  <a:pt x="3881875" y="540926"/>
                </a:lnTo>
                <a:lnTo>
                  <a:pt x="3848480" y="581055"/>
                </a:lnTo>
                <a:lnTo>
                  <a:pt x="3819756" y="626682"/>
                </a:lnTo>
                <a:lnTo>
                  <a:pt x="4550961" y="626682"/>
                </a:lnTo>
                <a:lnTo>
                  <a:pt x="4516891" y="569951"/>
                </a:lnTo>
                <a:lnTo>
                  <a:pt x="4488306" y="536088"/>
                </a:lnTo>
                <a:lnTo>
                  <a:pt x="4456026" y="506623"/>
                </a:lnTo>
                <a:lnTo>
                  <a:pt x="4420053" y="481556"/>
                </a:lnTo>
                <a:lnTo>
                  <a:pt x="4380560" y="460182"/>
                </a:lnTo>
                <a:lnTo>
                  <a:pt x="4337726" y="443559"/>
                </a:lnTo>
                <a:lnTo>
                  <a:pt x="4291549" y="431685"/>
                </a:lnTo>
                <a:lnTo>
                  <a:pt x="4242031" y="424561"/>
                </a:lnTo>
                <a:lnTo>
                  <a:pt x="4189169" y="422186"/>
                </a:lnTo>
                <a:close/>
              </a:path>
              <a:path w="10033000" h="1979295">
                <a:moveTo>
                  <a:pt x="5021190" y="0"/>
                </a:moveTo>
                <a:lnTo>
                  <a:pt x="4724340" y="0"/>
                </a:lnTo>
                <a:lnTo>
                  <a:pt x="4724340" y="1539220"/>
                </a:lnTo>
                <a:lnTo>
                  <a:pt x="5021190" y="1539220"/>
                </a:lnTo>
                <a:lnTo>
                  <a:pt x="5021190" y="994251"/>
                </a:lnTo>
                <a:lnTo>
                  <a:pt x="4977212" y="938924"/>
                </a:lnTo>
                <a:lnTo>
                  <a:pt x="5021190" y="887578"/>
                </a:lnTo>
                <a:lnTo>
                  <a:pt x="5021190" y="0"/>
                </a:lnTo>
                <a:close/>
              </a:path>
              <a:path w="10033000" h="1979295">
                <a:moveTo>
                  <a:pt x="5749021" y="448572"/>
                </a:moveTo>
                <a:lnTo>
                  <a:pt x="5397199" y="448572"/>
                </a:lnTo>
                <a:lnTo>
                  <a:pt x="5021190" y="887578"/>
                </a:lnTo>
                <a:lnTo>
                  <a:pt x="5021190" y="994251"/>
                </a:lnTo>
                <a:lnTo>
                  <a:pt x="5454370" y="1539220"/>
                </a:lnTo>
                <a:lnTo>
                  <a:pt x="5821584" y="1539220"/>
                </a:lnTo>
                <a:lnTo>
                  <a:pt x="5407753" y="1062061"/>
                </a:lnTo>
                <a:lnTo>
                  <a:pt x="5205896" y="1062061"/>
                </a:lnTo>
                <a:lnTo>
                  <a:pt x="5203697" y="826781"/>
                </a:lnTo>
                <a:lnTo>
                  <a:pt x="5414191" y="826781"/>
                </a:lnTo>
                <a:lnTo>
                  <a:pt x="5749021" y="448572"/>
                </a:lnTo>
                <a:close/>
              </a:path>
              <a:path w="10033000" h="1979295">
                <a:moveTo>
                  <a:pt x="5203697" y="826781"/>
                </a:moveTo>
                <a:lnTo>
                  <a:pt x="5205896" y="1062061"/>
                </a:lnTo>
                <a:lnTo>
                  <a:pt x="5307862" y="946885"/>
                </a:lnTo>
                <a:lnTo>
                  <a:pt x="5203697" y="826781"/>
                </a:lnTo>
                <a:close/>
              </a:path>
              <a:path w="10033000" h="1979295">
                <a:moveTo>
                  <a:pt x="5307862" y="946885"/>
                </a:moveTo>
                <a:lnTo>
                  <a:pt x="5205896" y="1062061"/>
                </a:lnTo>
                <a:lnTo>
                  <a:pt x="5407753" y="1062061"/>
                </a:lnTo>
                <a:lnTo>
                  <a:pt x="5307862" y="946885"/>
                </a:lnTo>
                <a:close/>
              </a:path>
              <a:path w="10033000" h="1979295">
                <a:moveTo>
                  <a:pt x="5021190" y="887578"/>
                </a:moveTo>
                <a:lnTo>
                  <a:pt x="4977212" y="938924"/>
                </a:lnTo>
                <a:lnTo>
                  <a:pt x="5021190" y="994251"/>
                </a:lnTo>
                <a:lnTo>
                  <a:pt x="5021190" y="887578"/>
                </a:lnTo>
                <a:close/>
              </a:path>
              <a:path w="10033000" h="1979295">
                <a:moveTo>
                  <a:pt x="5414191" y="826781"/>
                </a:moveTo>
                <a:lnTo>
                  <a:pt x="5203697" y="826781"/>
                </a:lnTo>
                <a:lnTo>
                  <a:pt x="5307862" y="946885"/>
                </a:lnTo>
                <a:lnTo>
                  <a:pt x="5414191" y="826781"/>
                </a:lnTo>
                <a:close/>
              </a:path>
              <a:path w="10033000" h="1979295">
                <a:moveTo>
                  <a:pt x="6474705" y="448572"/>
                </a:moveTo>
                <a:lnTo>
                  <a:pt x="6151469" y="448572"/>
                </a:lnTo>
                <a:lnTo>
                  <a:pt x="6597843" y="1416082"/>
                </a:lnTo>
                <a:lnTo>
                  <a:pt x="6659412" y="1416082"/>
                </a:lnTo>
                <a:lnTo>
                  <a:pt x="6410938" y="1978997"/>
                </a:lnTo>
                <a:lnTo>
                  <a:pt x="6725378" y="1978997"/>
                </a:lnTo>
                <a:lnTo>
                  <a:pt x="7085762" y="1156614"/>
                </a:lnTo>
                <a:lnTo>
                  <a:pt x="6789146" y="1156614"/>
                </a:lnTo>
                <a:lnTo>
                  <a:pt x="6474705" y="448572"/>
                </a:lnTo>
                <a:close/>
              </a:path>
              <a:path w="10033000" h="1979295">
                <a:moveTo>
                  <a:pt x="7862649" y="422186"/>
                </a:moveTo>
                <a:lnTo>
                  <a:pt x="7811403" y="424201"/>
                </a:lnTo>
                <a:lnTo>
                  <a:pt x="7761744" y="430248"/>
                </a:lnTo>
                <a:lnTo>
                  <a:pt x="7713674" y="440327"/>
                </a:lnTo>
                <a:lnTo>
                  <a:pt x="7667193" y="454436"/>
                </a:lnTo>
                <a:lnTo>
                  <a:pt x="7622299" y="472577"/>
                </a:lnTo>
                <a:lnTo>
                  <a:pt x="7578993" y="494749"/>
                </a:lnTo>
                <a:lnTo>
                  <a:pt x="7537947" y="520525"/>
                </a:lnTo>
                <a:lnTo>
                  <a:pt x="7499833" y="549477"/>
                </a:lnTo>
                <a:lnTo>
                  <a:pt x="7464651" y="581605"/>
                </a:lnTo>
                <a:lnTo>
                  <a:pt x="7432400" y="616909"/>
                </a:lnTo>
                <a:lnTo>
                  <a:pt x="7403082" y="655390"/>
                </a:lnTo>
                <a:lnTo>
                  <a:pt x="7376695" y="697046"/>
                </a:lnTo>
                <a:lnTo>
                  <a:pt x="7353851" y="740719"/>
                </a:lnTo>
                <a:lnTo>
                  <a:pt x="7335161" y="786712"/>
                </a:lnTo>
                <a:lnTo>
                  <a:pt x="7320624" y="835027"/>
                </a:lnTo>
                <a:lnTo>
                  <a:pt x="7310240" y="885662"/>
                </a:lnTo>
                <a:lnTo>
                  <a:pt x="7304010" y="938619"/>
                </a:lnTo>
                <a:lnTo>
                  <a:pt x="7301933" y="993896"/>
                </a:lnTo>
                <a:lnTo>
                  <a:pt x="7303838" y="1045570"/>
                </a:lnTo>
                <a:lnTo>
                  <a:pt x="7303949" y="1048563"/>
                </a:lnTo>
                <a:lnTo>
                  <a:pt x="7309996" y="1101153"/>
                </a:lnTo>
                <a:lnTo>
                  <a:pt x="7320074" y="1151666"/>
                </a:lnTo>
                <a:lnTo>
                  <a:pt x="7334183" y="1200103"/>
                </a:lnTo>
                <a:lnTo>
                  <a:pt x="7352324" y="1246463"/>
                </a:lnTo>
                <a:lnTo>
                  <a:pt x="7374496" y="1290746"/>
                </a:lnTo>
                <a:lnTo>
                  <a:pt x="7400883" y="1332402"/>
                </a:lnTo>
                <a:lnTo>
                  <a:pt x="7430201" y="1370883"/>
                </a:lnTo>
                <a:lnTo>
                  <a:pt x="7462452" y="1406187"/>
                </a:lnTo>
                <a:lnTo>
                  <a:pt x="7497634" y="1438315"/>
                </a:lnTo>
                <a:lnTo>
                  <a:pt x="7535845" y="1467328"/>
                </a:lnTo>
                <a:lnTo>
                  <a:pt x="7576794" y="1493043"/>
                </a:lnTo>
                <a:lnTo>
                  <a:pt x="7620161" y="1515215"/>
                </a:lnTo>
                <a:lnTo>
                  <a:pt x="7665238" y="1533356"/>
                </a:lnTo>
                <a:lnTo>
                  <a:pt x="7712025" y="1547466"/>
                </a:lnTo>
                <a:lnTo>
                  <a:pt x="7760523" y="1557544"/>
                </a:lnTo>
                <a:lnTo>
                  <a:pt x="7810731" y="1563591"/>
                </a:lnTo>
                <a:lnTo>
                  <a:pt x="7862649" y="1565606"/>
                </a:lnTo>
                <a:lnTo>
                  <a:pt x="7914506" y="1563591"/>
                </a:lnTo>
                <a:lnTo>
                  <a:pt x="7964531" y="1557544"/>
                </a:lnTo>
                <a:lnTo>
                  <a:pt x="8012723" y="1547466"/>
                </a:lnTo>
                <a:lnTo>
                  <a:pt x="8059083" y="1533356"/>
                </a:lnTo>
                <a:lnTo>
                  <a:pt x="8103610" y="1515215"/>
                </a:lnTo>
                <a:lnTo>
                  <a:pt x="8146305" y="1493043"/>
                </a:lnTo>
                <a:lnTo>
                  <a:pt x="8187351" y="1467328"/>
                </a:lnTo>
                <a:lnTo>
                  <a:pt x="8225465" y="1438560"/>
                </a:lnTo>
                <a:lnTo>
                  <a:pt x="8260647" y="1406737"/>
                </a:lnTo>
                <a:lnTo>
                  <a:pt x="8292898" y="1371860"/>
                </a:lnTo>
                <a:lnTo>
                  <a:pt x="8322216" y="1333929"/>
                </a:lnTo>
                <a:lnTo>
                  <a:pt x="8334446" y="1314933"/>
                </a:lnTo>
                <a:lnTo>
                  <a:pt x="7860450" y="1314933"/>
                </a:lnTo>
                <a:lnTo>
                  <a:pt x="7826917" y="1312735"/>
                </a:lnTo>
                <a:lnTo>
                  <a:pt x="7763149" y="1295144"/>
                </a:lnTo>
                <a:lnTo>
                  <a:pt x="7705703" y="1259961"/>
                </a:lnTo>
                <a:lnTo>
                  <a:pt x="7659527" y="1207188"/>
                </a:lnTo>
                <a:lnTo>
                  <a:pt x="7625169" y="1135724"/>
                </a:lnTo>
                <a:lnTo>
                  <a:pt x="7614175" y="1092846"/>
                </a:lnTo>
                <a:lnTo>
                  <a:pt x="7607578" y="1045570"/>
                </a:lnTo>
                <a:lnTo>
                  <a:pt x="7605379" y="993896"/>
                </a:lnTo>
                <a:lnTo>
                  <a:pt x="7607578" y="942360"/>
                </a:lnTo>
                <a:lnTo>
                  <a:pt x="7614175" y="895496"/>
                </a:lnTo>
                <a:lnTo>
                  <a:pt x="7625169" y="853305"/>
                </a:lnTo>
                <a:lnTo>
                  <a:pt x="7640562" y="815786"/>
                </a:lnTo>
                <a:lnTo>
                  <a:pt x="7659665" y="781841"/>
                </a:lnTo>
                <a:lnTo>
                  <a:pt x="7706940" y="727968"/>
                </a:lnTo>
                <a:lnTo>
                  <a:pt x="7765485" y="692649"/>
                </a:lnTo>
                <a:lnTo>
                  <a:pt x="7830353" y="675058"/>
                </a:lnTo>
                <a:lnTo>
                  <a:pt x="7864848" y="672859"/>
                </a:lnTo>
                <a:lnTo>
                  <a:pt x="8333672" y="672859"/>
                </a:lnTo>
                <a:lnTo>
                  <a:pt x="8322888" y="655390"/>
                </a:lnTo>
                <a:lnTo>
                  <a:pt x="8294119" y="616909"/>
                </a:lnTo>
                <a:lnTo>
                  <a:pt x="8262297" y="581605"/>
                </a:lnTo>
                <a:lnTo>
                  <a:pt x="8227420" y="549477"/>
                </a:lnTo>
                <a:lnTo>
                  <a:pt x="8189489" y="520525"/>
                </a:lnTo>
                <a:lnTo>
                  <a:pt x="8148504" y="494749"/>
                </a:lnTo>
                <a:lnTo>
                  <a:pt x="8105137" y="472577"/>
                </a:lnTo>
                <a:lnTo>
                  <a:pt x="8060060" y="454436"/>
                </a:lnTo>
                <a:lnTo>
                  <a:pt x="8013273" y="440327"/>
                </a:lnTo>
                <a:lnTo>
                  <a:pt x="7964775" y="430248"/>
                </a:lnTo>
                <a:lnTo>
                  <a:pt x="7914567" y="424201"/>
                </a:lnTo>
                <a:lnTo>
                  <a:pt x="7862649" y="422186"/>
                </a:lnTo>
                <a:close/>
              </a:path>
              <a:path w="10033000" h="1979295">
                <a:moveTo>
                  <a:pt x="8333672" y="672859"/>
                </a:moveTo>
                <a:lnTo>
                  <a:pt x="7864848" y="672859"/>
                </a:lnTo>
                <a:lnTo>
                  <a:pt x="7898244" y="675058"/>
                </a:lnTo>
                <a:lnTo>
                  <a:pt x="7930265" y="681654"/>
                </a:lnTo>
                <a:lnTo>
                  <a:pt x="7990184" y="708041"/>
                </a:lnTo>
                <a:lnTo>
                  <a:pt x="8043507" y="752568"/>
                </a:lnTo>
                <a:lnTo>
                  <a:pt x="8084737" y="815786"/>
                </a:lnTo>
                <a:lnTo>
                  <a:pt x="8100129" y="853305"/>
                </a:lnTo>
                <a:lnTo>
                  <a:pt x="8111123" y="895496"/>
                </a:lnTo>
                <a:lnTo>
                  <a:pt x="8117720" y="942360"/>
                </a:lnTo>
                <a:lnTo>
                  <a:pt x="8119919" y="993896"/>
                </a:lnTo>
                <a:lnTo>
                  <a:pt x="8117720" y="1045570"/>
                </a:lnTo>
                <a:lnTo>
                  <a:pt x="8111123" y="1092846"/>
                </a:lnTo>
                <a:lnTo>
                  <a:pt x="8100129" y="1135724"/>
                </a:lnTo>
                <a:lnTo>
                  <a:pt x="8084737" y="1174205"/>
                </a:lnTo>
                <a:lnTo>
                  <a:pt x="8065634" y="1207188"/>
                </a:lnTo>
                <a:lnTo>
                  <a:pt x="8018358" y="1259961"/>
                </a:lnTo>
                <a:lnTo>
                  <a:pt x="7960637" y="1295144"/>
                </a:lnTo>
                <a:lnTo>
                  <a:pt x="7895770" y="1312735"/>
                </a:lnTo>
                <a:lnTo>
                  <a:pt x="7860450" y="1314933"/>
                </a:lnTo>
                <a:lnTo>
                  <a:pt x="8334446" y="1314933"/>
                </a:lnTo>
                <a:lnTo>
                  <a:pt x="8371447" y="1248600"/>
                </a:lnTo>
                <a:lnTo>
                  <a:pt x="8390137" y="1202057"/>
                </a:lnTo>
                <a:lnTo>
                  <a:pt x="8404674" y="1153315"/>
                </a:lnTo>
                <a:lnTo>
                  <a:pt x="8415058" y="1102374"/>
                </a:lnTo>
                <a:lnTo>
                  <a:pt x="8421288" y="1049235"/>
                </a:lnTo>
                <a:lnTo>
                  <a:pt x="8423365" y="993896"/>
                </a:lnTo>
                <a:lnTo>
                  <a:pt x="8421288" y="938619"/>
                </a:lnTo>
                <a:lnTo>
                  <a:pt x="8415058" y="885662"/>
                </a:lnTo>
                <a:lnTo>
                  <a:pt x="8404674" y="835027"/>
                </a:lnTo>
                <a:lnTo>
                  <a:pt x="8390137" y="786712"/>
                </a:lnTo>
                <a:lnTo>
                  <a:pt x="8371447" y="740719"/>
                </a:lnTo>
                <a:lnTo>
                  <a:pt x="8348603" y="697046"/>
                </a:lnTo>
                <a:lnTo>
                  <a:pt x="8333672" y="672859"/>
                </a:lnTo>
                <a:close/>
              </a:path>
              <a:path w="10033000" h="1979295">
                <a:moveTo>
                  <a:pt x="7396039" y="448572"/>
                </a:moveTo>
                <a:lnTo>
                  <a:pt x="7079399" y="448572"/>
                </a:lnTo>
                <a:lnTo>
                  <a:pt x="6797941" y="1156614"/>
                </a:lnTo>
                <a:lnTo>
                  <a:pt x="7085762" y="1156614"/>
                </a:lnTo>
                <a:lnTo>
                  <a:pt x="7396039" y="448572"/>
                </a:lnTo>
                <a:close/>
              </a:path>
              <a:path w="10033000" h="1979295">
                <a:moveTo>
                  <a:pt x="8783037" y="448572"/>
                </a:moveTo>
                <a:lnTo>
                  <a:pt x="8488386" y="448572"/>
                </a:lnTo>
                <a:lnTo>
                  <a:pt x="8488386" y="1059863"/>
                </a:lnTo>
                <a:lnTo>
                  <a:pt x="8489791" y="1113430"/>
                </a:lnTo>
                <a:lnTo>
                  <a:pt x="8494005" y="1164188"/>
                </a:lnTo>
                <a:lnTo>
                  <a:pt x="8501029" y="1212136"/>
                </a:lnTo>
                <a:lnTo>
                  <a:pt x="8510863" y="1257274"/>
                </a:lnTo>
                <a:lnTo>
                  <a:pt x="8523507" y="1299602"/>
                </a:lnTo>
                <a:lnTo>
                  <a:pt x="8538960" y="1339121"/>
                </a:lnTo>
                <a:lnTo>
                  <a:pt x="8560949" y="1381780"/>
                </a:lnTo>
                <a:lnTo>
                  <a:pt x="8586457" y="1420040"/>
                </a:lnTo>
                <a:lnTo>
                  <a:pt x="8615482" y="1453903"/>
                </a:lnTo>
                <a:lnTo>
                  <a:pt x="8648025" y="1483368"/>
                </a:lnTo>
                <a:lnTo>
                  <a:pt x="8684087" y="1508435"/>
                </a:lnTo>
                <a:lnTo>
                  <a:pt x="8723491" y="1529017"/>
                </a:lnTo>
                <a:lnTo>
                  <a:pt x="8766061" y="1545025"/>
                </a:lnTo>
                <a:lnTo>
                  <a:pt x="8811798" y="1556459"/>
                </a:lnTo>
                <a:lnTo>
                  <a:pt x="8860702" y="1563320"/>
                </a:lnTo>
                <a:lnTo>
                  <a:pt x="8912771" y="1565606"/>
                </a:lnTo>
                <a:lnTo>
                  <a:pt x="8965456" y="1563496"/>
                </a:lnTo>
                <a:lnTo>
                  <a:pt x="9014448" y="1557163"/>
                </a:lnTo>
                <a:lnTo>
                  <a:pt x="9059745" y="1546608"/>
                </a:lnTo>
                <a:lnTo>
                  <a:pt x="9101348" y="1531832"/>
                </a:lnTo>
                <a:lnTo>
                  <a:pt x="9139256" y="1512833"/>
                </a:lnTo>
                <a:lnTo>
                  <a:pt x="9182822" y="1483011"/>
                </a:lnTo>
                <a:lnTo>
                  <a:pt x="9221165" y="1448516"/>
                </a:lnTo>
                <a:lnTo>
                  <a:pt x="9254286" y="1409348"/>
                </a:lnTo>
                <a:lnTo>
                  <a:pt x="9282184" y="1365508"/>
                </a:lnTo>
                <a:lnTo>
                  <a:pt x="9570238" y="1365508"/>
                </a:lnTo>
                <a:lnTo>
                  <a:pt x="9570238" y="1314933"/>
                </a:lnTo>
                <a:lnTo>
                  <a:pt x="9013920" y="1314933"/>
                </a:lnTo>
                <a:lnTo>
                  <a:pt x="8958398" y="1310398"/>
                </a:lnTo>
                <a:lnTo>
                  <a:pt x="8910572" y="1296793"/>
                </a:lnTo>
                <a:lnTo>
                  <a:pt x="8870442" y="1274117"/>
                </a:lnTo>
                <a:lnTo>
                  <a:pt x="8838009" y="1242370"/>
                </a:lnTo>
                <a:lnTo>
                  <a:pt x="8813959" y="1202103"/>
                </a:lnTo>
                <a:lnTo>
                  <a:pt x="8796780" y="1153865"/>
                </a:lnTo>
                <a:lnTo>
                  <a:pt x="8786472" y="1097656"/>
                </a:lnTo>
                <a:lnTo>
                  <a:pt x="8783037" y="1033476"/>
                </a:lnTo>
                <a:lnTo>
                  <a:pt x="8783037" y="448572"/>
                </a:lnTo>
                <a:close/>
              </a:path>
              <a:path w="10033000" h="1979295">
                <a:moveTo>
                  <a:pt x="9570238" y="1365508"/>
                </a:moveTo>
                <a:lnTo>
                  <a:pt x="9290979" y="1365508"/>
                </a:lnTo>
                <a:lnTo>
                  <a:pt x="9317366" y="1539220"/>
                </a:lnTo>
                <a:lnTo>
                  <a:pt x="9570238" y="1539220"/>
                </a:lnTo>
                <a:lnTo>
                  <a:pt x="9570238" y="1365508"/>
                </a:lnTo>
                <a:close/>
              </a:path>
              <a:path w="10033000" h="1979295">
                <a:moveTo>
                  <a:pt x="9570238" y="448572"/>
                </a:moveTo>
                <a:lnTo>
                  <a:pt x="9273388" y="448572"/>
                </a:lnTo>
                <a:lnTo>
                  <a:pt x="9273388" y="1011487"/>
                </a:lnTo>
                <a:lnTo>
                  <a:pt x="9271327" y="1057114"/>
                </a:lnTo>
                <a:lnTo>
                  <a:pt x="9265143" y="1099443"/>
                </a:lnTo>
                <a:lnTo>
                  <a:pt x="9254835" y="1138473"/>
                </a:lnTo>
                <a:lnTo>
                  <a:pt x="9240405" y="1174205"/>
                </a:lnTo>
                <a:lnTo>
                  <a:pt x="9200825" y="1234674"/>
                </a:lnTo>
                <a:lnTo>
                  <a:pt x="9148052" y="1279751"/>
                </a:lnTo>
                <a:lnTo>
                  <a:pt x="9085933" y="1306138"/>
                </a:lnTo>
                <a:lnTo>
                  <a:pt x="9013920" y="1314933"/>
                </a:lnTo>
                <a:lnTo>
                  <a:pt x="9570238" y="1314933"/>
                </a:lnTo>
                <a:lnTo>
                  <a:pt x="9570238" y="448572"/>
                </a:lnTo>
                <a:close/>
              </a:path>
              <a:path w="10033000" h="1979295">
                <a:moveTo>
                  <a:pt x="10010857" y="0"/>
                </a:moveTo>
                <a:lnTo>
                  <a:pt x="9692019" y="0"/>
                </a:lnTo>
                <a:lnTo>
                  <a:pt x="9725002" y="1042272"/>
                </a:lnTo>
                <a:lnTo>
                  <a:pt x="9977874" y="1042272"/>
                </a:lnTo>
                <a:lnTo>
                  <a:pt x="10010857" y="0"/>
                </a:lnTo>
                <a:close/>
              </a:path>
              <a:path w="10033000" h="1979295">
                <a:moveTo>
                  <a:pt x="9852538" y="1209387"/>
                </a:moveTo>
                <a:lnTo>
                  <a:pt x="9813782" y="1212548"/>
                </a:lnTo>
                <a:lnTo>
                  <a:pt x="9747815" y="1237835"/>
                </a:lnTo>
                <a:lnTo>
                  <a:pt x="9698478" y="1285661"/>
                </a:lnTo>
                <a:lnTo>
                  <a:pt x="9673190" y="1346130"/>
                </a:lnTo>
                <a:lnTo>
                  <a:pt x="9670029" y="1380900"/>
                </a:lnTo>
                <a:lnTo>
                  <a:pt x="9673190" y="1414845"/>
                </a:lnTo>
                <a:lnTo>
                  <a:pt x="9698478" y="1475315"/>
                </a:lnTo>
                <a:lnTo>
                  <a:pt x="9747815" y="1523003"/>
                </a:lnTo>
                <a:lnTo>
                  <a:pt x="9813782" y="1547191"/>
                </a:lnTo>
                <a:lnTo>
                  <a:pt x="9852538" y="1550214"/>
                </a:lnTo>
                <a:lnTo>
                  <a:pt x="9890331" y="1547191"/>
                </a:lnTo>
                <a:lnTo>
                  <a:pt x="9955198" y="1523003"/>
                </a:lnTo>
                <a:lnTo>
                  <a:pt x="10004398" y="1475315"/>
                </a:lnTo>
                <a:lnTo>
                  <a:pt x="10029685" y="1414845"/>
                </a:lnTo>
                <a:lnTo>
                  <a:pt x="10032846" y="1380900"/>
                </a:lnTo>
                <a:lnTo>
                  <a:pt x="10029685" y="1346130"/>
                </a:lnTo>
                <a:lnTo>
                  <a:pt x="10004398" y="1285661"/>
                </a:lnTo>
                <a:lnTo>
                  <a:pt x="9955198" y="1237835"/>
                </a:lnTo>
                <a:lnTo>
                  <a:pt x="9890331" y="1212548"/>
                </a:lnTo>
                <a:lnTo>
                  <a:pt x="9852538" y="1209387"/>
                </a:lnTo>
                <a:close/>
              </a:path>
            </a:pathLst>
          </a:custGeom>
          <a:solidFill>
            <a:srgbClr val="00C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069" y="3159359"/>
            <a:ext cx="1633220" cy="457834"/>
          </a:xfrm>
          <a:custGeom>
            <a:avLst/>
            <a:gdLst/>
            <a:ahLst/>
            <a:cxnLst/>
            <a:rect l="l" t="t" r="r" b="b"/>
            <a:pathLst>
              <a:path w="1633220" h="457835">
                <a:moveTo>
                  <a:pt x="111577" y="0"/>
                </a:moveTo>
                <a:lnTo>
                  <a:pt x="0" y="0"/>
                </a:lnTo>
                <a:lnTo>
                  <a:pt x="0" y="358858"/>
                </a:lnTo>
                <a:lnTo>
                  <a:pt x="134194" y="358858"/>
                </a:lnTo>
                <a:lnTo>
                  <a:pt x="153859" y="358104"/>
                </a:lnTo>
                <a:lnTo>
                  <a:pt x="204559" y="346795"/>
                </a:lnTo>
                <a:lnTo>
                  <a:pt x="241123" y="322011"/>
                </a:lnTo>
                <a:lnTo>
                  <a:pt x="257835" y="296032"/>
                </a:lnTo>
                <a:lnTo>
                  <a:pt x="75892" y="296032"/>
                </a:lnTo>
                <a:lnTo>
                  <a:pt x="75892" y="202548"/>
                </a:lnTo>
                <a:lnTo>
                  <a:pt x="253264" y="202548"/>
                </a:lnTo>
                <a:lnTo>
                  <a:pt x="252683" y="201543"/>
                </a:lnTo>
                <a:lnTo>
                  <a:pt x="218757" y="175785"/>
                </a:lnTo>
                <a:lnTo>
                  <a:pt x="201543" y="170884"/>
                </a:lnTo>
                <a:lnTo>
                  <a:pt x="201543" y="168371"/>
                </a:lnTo>
                <a:lnTo>
                  <a:pt x="237102" y="149147"/>
                </a:lnTo>
                <a:lnTo>
                  <a:pt x="242563" y="142236"/>
                </a:lnTo>
                <a:lnTo>
                  <a:pt x="75892" y="142236"/>
                </a:lnTo>
                <a:lnTo>
                  <a:pt x="75892" y="62322"/>
                </a:lnTo>
                <a:lnTo>
                  <a:pt x="253013" y="62322"/>
                </a:lnTo>
                <a:lnTo>
                  <a:pt x="252683" y="60814"/>
                </a:lnTo>
                <a:lnTo>
                  <a:pt x="231165" y="28365"/>
                </a:lnTo>
                <a:lnTo>
                  <a:pt x="191491" y="9046"/>
                </a:lnTo>
                <a:lnTo>
                  <a:pt x="134477" y="565"/>
                </a:lnTo>
                <a:lnTo>
                  <a:pt x="111577" y="0"/>
                </a:lnTo>
                <a:close/>
              </a:path>
              <a:path w="1633220" h="457835">
                <a:moveTo>
                  <a:pt x="253264" y="202548"/>
                </a:moveTo>
                <a:lnTo>
                  <a:pt x="123137" y="202548"/>
                </a:lnTo>
                <a:lnTo>
                  <a:pt x="134571" y="202894"/>
                </a:lnTo>
                <a:lnTo>
                  <a:pt x="144749" y="203930"/>
                </a:lnTo>
                <a:lnTo>
                  <a:pt x="180936" y="223658"/>
                </a:lnTo>
                <a:lnTo>
                  <a:pt x="184957" y="230359"/>
                </a:lnTo>
                <a:lnTo>
                  <a:pt x="186968" y="238233"/>
                </a:lnTo>
                <a:lnTo>
                  <a:pt x="186968" y="247280"/>
                </a:lnTo>
                <a:lnTo>
                  <a:pt x="173397" y="282965"/>
                </a:lnTo>
                <a:lnTo>
                  <a:pt x="125650" y="296032"/>
                </a:lnTo>
                <a:lnTo>
                  <a:pt x="257835" y="296032"/>
                </a:lnTo>
                <a:lnTo>
                  <a:pt x="261855" y="285226"/>
                </a:lnTo>
                <a:lnTo>
                  <a:pt x="264871" y="270588"/>
                </a:lnTo>
                <a:lnTo>
                  <a:pt x="265876" y="254819"/>
                </a:lnTo>
                <a:lnTo>
                  <a:pt x="265342" y="241437"/>
                </a:lnTo>
                <a:lnTo>
                  <a:pt x="263863" y="230359"/>
                </a:lnTo>
                <a:lnTo>
                  <a:pt x="263740" y="229438"/>
                </a:lnTo>
                <a:lnTo>
                  <a:pt x="261070" y="218820"/>
                </a:lnTo>
                <a:lnTo>
                  <a:pt x="257332" y="209585"/>
                </a:lnTo>
                <a:lnTo>
                  <a:pt x="253264" y="202548"/>
                </a:lnTo>
                <a:close/>
              </a:path>
              <a:path w="1633220" h="457835">
                <a:moveTo>
                  <a:pt x="253013" y="62322"/>
                </a:moveTo>
                <a:lnTo>
                  <a:pt x="116101" y="62322"/>
                </a:lnTo>
                <a:lnTo>
                  <a:pt x="131336" y="62888"/>
                </a:lnTo>
                <a:lnTo>
                  <a:pt x="144372" y="64584"/>
                </a:lnTo>
                <a:lnTo>
                  <a:pt x="177984" y="91442"/>
                </a:lnTo>
                <a:lnTo>
                  <a:pt x="178926" y="101023"/>
                </a:lnTo>
                <a:lnTo>
                  <a:pt x="178134" y="110195"/>
                </a:lnTo>
                <a:lnTo>
                  <a:pt x="148142" y="139597"/>
                </a:lnTo>
                <a:lnTo>
                  <a:pt x="120122" y="142236"/>
                </a:lnTo>
                <a:lnTo>
                  <a:pt x="242563" y="142236"/>
                </a:lnTo>
                <a:lnTo>
                  <a:pt x="246652" y="135577"/>
                </a:lnTo>
                <a:lnTo>
                  <a:pt x="250296" y="127661"/>
                </a:lnTo>
                <a:lnTo>
                  <a:pt x="253154" y="119148"/>
                </a:lnTo>
                <a:lnTo>
                  <a:pt x="255131" y="110478"/>
                </a:lnTo>
                <a:lnTo>
                  <a:pt x="255196" y="110195"/>
                </a:lnTo>
                <a:lnTo>
                  <a:pt x="256392" y="101023"/>
                </a:lnTo>
                <a:lnTo>
                  <a:pt x="256421" y="100803"/>
                </a:lnTo>
                <a:lnTo>
                  <a:pt x="256810" y="91442"/>
                </a:lnTo>
                <a:lnTo>
                  <a:pt x="256829" y="90971"/>
                </a:lnTo>
                <a:lnTo>
                  <a:pt x="255897" y="76615"/>
                </a:lnTo>
                <a:lnTo>
                  <a:pt x="255793" y="75013"/>
                </a:lnTo>
                <a:lnTo>
                  <a:pt x="253137" y="62888"/>
                </a:lnTo>
                <a:lnTo>
                  <a:pt x="253013" y="62322"/>
                </a:lnTo>
                <a:close/>
              </a:path>
              <a:path w="1633220" h="457835">
                <a:moveTo>
                  <a:pt x="396490" y="84437"/>
                </a:moveTo>
                <a:lnTo>
                  <a:pt x="321602" y="84437"/>
                </a:lnTo>
                <a:lnTo>
                  <a:pt x="321602" y="358858"/>
                </a:lnTo>
                <a:lnTo>
                  <a:pt x="435190" y="358858"/>
                </a:lnTo>
                <a:lnTo>
                  <a:pt x="455734" y="358198"/>
                </a:lnTo>
                <a:lnTo>
                  <a:pt x="504550" y="348303"/>
                </a:lnTo>
                <a:lnTo>
                  <a:pt x="536308" y="326911"/>
                </a:lnTo>
                <a:lnTo>
                  <a:pt x="548858" y="307090"/>
                </a:lnTo>
                <a:lnTo>
                  <a:pt x="396490" y="307090"/>
                </a:lnTo>
                <a:lnTo>
                  <a:pt x="396490" y="242254"/>
                </a:lnTo>
                <a:lnTo>
                  <a:pt x="550736" y="242254"/>
                </a:lnTo>
                <a:lnTo>
                  <a:pt x="548182" y="235783"/>
                </a:lnTo>
                <a:lnTo>
                  <a:pt x="514727" y="204402"/>
                </a:lnTo>
                <a:lnTo>
                  <a:pt x="471127" y="192748"/>
                </a:lnTo>
                <a:lnTo>
                  <a:pt x="432677" y="190486"/>
                </a:lnTo>
                <a:lnTo>
                  <a:pt x="396490" y="190486"/>
                </a:lnTo>
                <a:lnTo>
                  <a:pt x="396490" y="84437"/>
                </a:lnTo>
                <a:close/>
              </a:path>
              <a:path w="1633220" h="457835">
                <a:moveTo>
                  <a:pt x="550736" y="242254"/>
                </a:moveTo>
                <a:lnTo>
                  <a:pt x="430164" y="242254"/>
                </a:lnTo>
                <a:lnTo>
                  <a:pt x="441944" y="242694"/>
                </a:lnTo>
                <a:lnTo>
                  <a:pt x="452153" y="244013"/>
                </a:lnTo>
                <a:lnTo>
                  <a:pt x="480817" y="271405"/>
                </a:lnTo>
                <a:lnTo>
                  <a:pt x="480927" y="272410"/>
                </a:lnTo>
                <a:lnTo>
                  <a:pt x="480048" y="281049"/>
                </a:lnTo>
                <a:lnTo>
                  <a:pt x="441693" y="306587"/>
                </a:lnTo>
                <a:lnTo>
                  <a:pt x="431170" y="307090"/>
                </a:lnTo>
                <a:lnTo>
                  <a:pt x="548858" y="307090"/>
                </a:lnTo>
                <a:lnTo>
                  <a:pt x="552674" y="296284"/>
                </a:lnTo>
                <a:lnTo>
                  <a:pt x="555030" y="284284"/>
                </a:lnTo>
                <a:lnTo>
                  <a:pt x="555754" y="272410"/>
                </a:lnTo>
                <a:lnTo>
                  <a:pt x="555815" y="271405"/>
                </a:lnTo>
                <a:lnTo>
                  <a:pt x="554979" y="258589"/>
                </a:lnTo>
                <a:lnTo>
                  <a:pt x="554967" y="258400"/>
                </a:lnTo>
                <a:lnTo>
                  <a:pt x="552422" y="246526"/>
                </a:lnTo>
                <a:lnTo>
                  <a:pt x="550736" y="242254"/>
                </a:lnTo>
                <a:close/>
              </a:path>
              <a:path w="1633220" h="457835">
                <a:moveTo>
                  <a:pt x="670408" y="84437"/>
                </a:moveTo>
                <a:lnTo>
                  <a:pt x="595521" y="84437"/>
                </a:lnTo>
                <a:lnTo>
                  <a:pt x="595521" y="358858"/>
                </a:lnTo>
                <a:lnTo>
                  <a:pt x="670408" y="358858"/>
                </a:lnTo>
                <a:lnTo>
                  <a:pt x="670408" y="84437"/>
                </a:lnTo>
                <a:close/>
              </a:path>
              <a:path w="1633220" h="457835">
                <a:moveTo>
                  <a:pt x="869243" y="84437"/>
                </a:moveTo>
                <a:lnTo>
                  <a:pt x="738566" y="84437"/>
                </a:lnTo>
                <a:lnTo>
                  <a:pt x="738566" y="358858"/>
                </a:lnTo>
                <a:lnTo>
                  <a:pt x="869243" y="358858"/>
                </a:lnTo>
                <a:lnTo>
                  <a:pt x="884949" y="358481"/>
                </a:lnTo>
                <a:lnTo>
                  <a:pt x="924529" y="352826"/>
                </a:lnTo>
                <a:lnTo>
                  <a:pt x="962224" y="335738"/>
                </a:lnTo>
                <a:lnTo>
                  <a:pt x="984339" y="307090"/>
                </a:lnTo>
                <a:lnTo>
                  <a:pt x="813454" y="307090"/>
                </a:lnTo>
                <a:lnTo>
                  <a:pt x="813454" y="242254"/>
                </a:lnTo>
                <a:lnTo>
                  <a:pt x="978621" y="242254"/>
                </a:lnTo>
                <a:lnTo>
                  <a:pt x="972779" y="235720"/>
                </a:lnTo>
                <a:lnTo>
                  <a:pt x="963512" y="228464"/>
                </a:lnTo>
                <a:lnTo>
                  <a:pt x="952800" y="222778"/>
                </a:lnTo>
                <a:lnTo>
                  <a:pt x="940644" y="218663"/>
                </a:lnTo>
                <a:lnTo>
                  <a:pt x="927042" y="216119"/>
                </a:lnTo>
                <a:lnTo>
                  <a:pt x="927042" y="214108"/>
                </a:lnTo>
                <a:lnTo>
                  <a:pt x="967753" y="194004"/>
                </a:lnTo>
                <a:lnTo>
                  <a:pt x="969640" y="191491"/>
                </a:lnTo>
                <a:lnTo>
                  <a:pt x="813454" y="191491"/>
                </a:lnTo>
                <a:lnTo>
                  <a:pt x="813454" y="137210"/>
                </a:lnTo>
                <a:lnTo>
                  <a:pt x="979333" y="137210"/>
                </a:lnTo>
                <a:lnTo>
                  <a:pt x="978056" y="132058"/>
                </a:lnTo>
                <a:lnTo>
                  <a:pt x="949408" y="100269"/>
                </a:lnTo>
                <a:lnTo>
                  <a:pt x="899650" y="86196"/>
                </a:lnTo>
                <a:lnTo>
                  <a:pt x="884886" y="84877"/>
                </a:lnTo>
                <a:lnTo>
                  <a:pt x="869243" y="84437"/>
                </a:lnTo>
                <a:close/>
              </a:path>
              <a:path w="1633220" h="457835">
                <a:moveTo>
                  <a:pt x="978621" y="242254"/>
                </a:moveTo>
                <a:lnTo>
                  <a:pt x="862709" y="242254"/>
                </a:lnTo>
                <a:lnTo>
                  <a:pt x="874489" y="242725"/>
                </a:lnTo>
                <a:lnTo>
                  <a:pt x="884698" y="244139"/>
                </a:lnTo>
                <a:lnTo>
                  <a:pt x="912969" y="272913"/>
                </a:lnTo>
                <a:lnTo>
                  <a:pt x="912090" y="281551"/>
                </a:lnTo>
                <a:lnTo>
                  <a:pt x="874300" y="306618"/>
                </a:lnTo>
                <a:lnTo>
                  <a:pt x="864217" y="307090"/>
                </a:lnTo>
                <a:lnTo>
                  <a:pt x="984339" y="307090"/>
                </a:lnTo>
                <a:lnTo>
                  <a:pt x="986412" y="301907"/>
                </a:lnTo>
                <a:lnTo>
                  <a:pt x="988611" y="293896"/>
                </a:lnTo>
                <a:lnTo>
                  <a:pt x="989930" y="285572"/>
                </a:lnTo>
                <a:lnTo>
                  <a:pt x="990370" y="276933"/>
                </a:lnTo>
                <a:lnTo>
                  <a:pt x="989317" y="265436"/>
                </a:lnTo>
                <a:lnTo>
                  <a:pt x="989270" y="264934"/>
                </a:lnTo>
                <a:lnTo>
                  <a:pt x="985972" y="254065"/>
                </a:lnTo>
                <a:lnTo>
                  <a:pt x="980475" y="244327"/>
                </a:lnTo>
                <a:lnTo>
                  <a:pt x="978621" y="242254"/>
                </a:lnTo>
                <a:close/>
              </a:path>
              <a:path w="1633220" h="457835">
                <a:moveTo>
                  <a:pt x="979333" y="137210"/>
                </a:moveTo>
                <a:lnTo>
                  <a:pt x="866227" y="137210"/>
                </a:lnTo>
                <a:lnTo>
                  <a:pt x="875431" y="137587"/>
                </a:lnTo>
                <a:lnTo>
                  <a:pt x="883441" y="138718"/>
                </a:lnTo>
                <a:lnTo>
                  <a:pt x="890258" y="140603"/>
                </a:lnTo>
                <a:lnTo>
                  <a:pt x="895881" y="143241"/>
                </a:lnTo>
                <a:lnTo>
                  <a:pt x="902582" y="147262"/>
                </a:lnTo>
                <a:lnTo>
                  <a:pt x="905933" y="153628"/>
                </a:lnTo>
                <a:lnTo>
                  <a:pt x="905933" y="162340"/>
                </a:lnTo>
                <a:lnTo>
                  <a:pt x="878415" y="189858"/>
                </a:lnTo>
                <a:lnTo>
                  <a:pt x="857683" y="191491"/>
                </a:lnTo>
                <a:lnTo>
                  <a:pt x="969640" y="191491"/>
                </a:lnTo>
                <a:lnTo>
                  <a:pt x="973910" y="185805"/>
                </a:lnTo>
                <a:lnTo>
                  <a:pt x="978307" y="176790"/>
                </a:lnTo>
                <a:lnTo>
                  <a:pt x="980946" y="166958"/>
                </a:lnTo>
                <a:lnTo>
                  <a:pt x="981826" y="156309"/>
                </a:lnTo>
                <a:lnTo>
                  <a:pt x="980883" y="143461"/>
                </a:lnTo>
                <a:lnTo>
                  <a:pt x="979427" y="137587"/>
                </a:lnTo>
                <a:lnTo>
                  <a:pt x="979333" y="137210"/>
                </a:lnTo>
                <a:close/>
              </a:path>
              <a:path w="1633220" h="457835">
                <a:moveTo>
                  <a:pt x="1161710" y="79411"/>
                </a:moveTo>
                <a:lnTo>
                  <a:pt x="1123261" y="83557"/>
                </a:lnTo>
                <a:lnTo>
                  <a:pt x="1076142" y="105232"/>
                </a:lnTo>
                <a:lnTo>
                  <a:pt x="1044101" y="144246"/>
                </a:lnTo>
                <a:lnTo>
                  <a:pt x="1029023" y="199187"/>
                </a:lnTo>
                <a:lnTo>
                  <a:pt x="1028018" y="221145"/>
                </a:lnTo>
                <a:lnTo>
                  <a:pt x="1028615" y="237762"/>
                </a:lnTo>
                <a:lnTo>
                  <a:pt x="1037567" y="281960"/>
                </a:lnTo>
                <a:lnTo>
                  <a:pt x="1056886" y="317393"/>
                </a:lnTo>
                <a:lnTo>
                  <a:pt x="1095272" y="349528"/>
                </a:lnTo>
                <a:lnTo>
                  <a:pt x="1132559" y="361622"/>
                </a:lnTo>
                <a:lnTo>
                  <a:pt x="1160202" y="363884"/>
                </a:lnTo>
                <a:lnTo>
                  <a:pt x="1175375" y="363318"/>
                </a:lnTo>
                <a:lnTo>
                  <a:pt x="1215991" y="354837"/>
                </a:lnTo>
                <a:lnTo>
                  <a:pt x="1257707" y="327194"/>
                </a:lnTo>
                <a:lnTo>
                  <a:pt x="1274726" y="303571"/>
                </a:lnTo>
                <a:lnTo>
                  <a:pt x="1161208" y="303571"/>
                </a:lnTo>
                <a:lnTo>
                  <a:pt x="1151627" y="303006"/>
                </a:lnTo>
                <a:lnTo>
                  <a:pt x="1117607" y="282839"/>
                </a:lnTo>
                <a:lnTo>
                  <a:pt x="1105796" y="246149"/>
                </a:lnTo>
                <a:lnTo>
                  <a:pt x="1104414" y="221145"/>
                </a:lnTo>
                <a:lnTo>
                  <a:pt x="1105230" y="202077"/>
                </a:lnTo>
                <a:lnTo>
                  <a:pt x="1117481" y="160330"/>
                </a:lnTo>
                <a:lnTo>
                  <a:pt x="1160705" y="139723"/>
                </a:lnTo>
                <a:lnTo>
                  <a:pt x="1273972" y="139723"/>
                </a:lnTo>
                <a:lnTo>
                  <a:pt x="1267477" y="129357"/>
                </a:lnTo>
                <a:lnTo>
                  <a:pt x="1230064" y="95997"/>
                </a:lnTo>
                <a:lnTo>
                  <a:pt x="1180495" y="80447"/>
                </a:lnTo>
                <a:lnTo>
                  <a:pt x="1161710" y="79411"/>
                </a:lnTo>
                <a:close/>
              </a:path>
              <a:path w="1633220" h="457835">
                <a:moveTo>
                  <a:pt x="1273972" y="139723"/>
                </a:moveTo>
                <a:lnTo>
                  <a:pt x="1160705" y="139723"/>
                </a:lnTo>
                <a:lnTo>
                  <a:pt x="1170286" y="140288"/>
                </a:lnTo>
                <a:lnTo>
                  <a:pt x="1178924" y="141985"/>
                </a:lnTo>
                <a:lnTo>
                  <a:pt x="1208264" y="167429"/>
                </a:lnTo>
                <a:lnTo>
                  <a:pt x="1217122" y="208140"/>
                </a:lnTo>
                <a:lnTo>
                  <a:pt x="1217499" y="221145"/>
                </a:lnTo>
                <a:lnTo>
                  <a:pt x="1217122" y="234181"/>
                </a:lnTo>
                <a:lnTo>
                  <a:pt x="1208264" y="275394"/>
                </a:lnTo>
                <a:lnTo>
                  <a:pt x="1179301" y="301310"/>
                </a:lnTo>
                <a:lnTo>
                  <a:pt x="1161208" y="303571"/>
                </a:lnTo>
                <a:lnTo>
                  <a:pt x="1274726" y="303571"/>
                </a:lnTo>
                <a:lnTo>
                  <a:pt x="1291507" y="253437"/>
                </a:lnTo>
                <a:lnTo>
                  <a:pt x="1293895" y="221145"/>
                </a:lnTo>
                <a:lnTo>
                  <a:pt x="1292827" y="199187"/>
                </a:lnTo>
                <a:lnTo>
                  <a:pt x="1289623" y="179052"/>
                </a:lnTo>
                <a:lnTo>
                  <a:pt x="1284282" y="160738"/>
                </a:lnTo>
                <a:lnTo>
                  <a:pt x="1276806" y="144246"/>
                </a:lnTo>
                <a:lnTo>
                  <a:pt x="1273972" y="139723"/>
                </a:lnTo>
                <a:close/>
              </a:path>
              <a:path w="1633220" h="457835">
                <a:moveTo>
                  <a:pt x="1632720" y="304074"/>
                </a:moveTo>
                <a:lnTo>
                  <a:pt x="1313567" y="304074"/>
                </a:lnTo>
                <a:lnTo>
                  <a:pt x="1313567" y="457368"/>
                </a:lnTo>
                <a:lnTo>
                  <a:pt x="1380916" y="457368"/>
                </a:lnTo>
                <a:lnTo>
                  <a:pt x="1380916" y="358858"/>
                </a:lnTo>
                <a:lnTo>
                  <a:pt x="1632720" y="358858"/>
                </a:lnTo>
                <a:lnTo>
                  <a:pt x="1632720" y="304074"/>
                </a:lnTo>
                <a:close/>
              </a:path>
              <a:path w="1633220" h="457835">
                <a:moveTo>
                  <a:pt x="1632720" y="358858"/>
                </a:moveTo>
                <a:lnTo>
                  <a:pt x="1565371" y="358858"/>
                </a:lnTo>
                <a:lnTo>
                  <a:pt x="1565371" y="457368"/>
                </a:lnTo>
                <a:lnTo>
                  <a:pt x="1632720" y="457368"/>
                </a:lnTo>
                <a:lnTo>
                  <a:pt x="1632720" y="358858"/>
                </a:lnTo>
                <a:close/>
              </a:path>
              <a:path w="1633220" h="457835">
                <a:moveTo>
                  <a:pt x="1592511" y="84437"/>
                </a:moveTo>
                <a:lnTo>
                  <a:pt x="1398507" y="84437"/>
                </a:lnTo>
                <a:lnTo>
                  <a:pt x="1396496" y="104761"/>
                </a:lnTo>
                <a:lnTo>
                  <a:pt x="1393983" y="125022"/>
                </a:lnTo>
                <a:lnTo>
                  <a:pt x="1387449" y="165356"/>
                </a:lnTo>
                <a:lnTo>
                  <a:pt x="1378654" y="204433"/>
                </a:lnTo>
                <a:lnTo>
                  <a:pt x="1367345" y="241249"/>
                </a:lnTo>
                <a:lnTo>
                  <a:pt x="1345388" y="289781"/>
                </a:lnTo>
                <a:lnTo>
                  <a:pt x="1336687" y="304074"/>
                </a:lnTo>
                <a:lnTo>
                  <a:pt x="1415093" y="304074"/>
                </a:lnTo>
                <a:lnTo>
                  <a:pt x="1431678" y="266756"/>
                </a:lnTo>
                <a:lnTo>
                  <a:pt x="1444495" y="227176"/>
                </a:lnTo>
                <a:lnTo>
                  <a:pt x="1454157" y="185177"/>
                </a:lnTo>
                <a:lnTo>
                  <a:pt x="1461332" y="140728"/>
                </a:lnTo>
                <a:lnTo>
                  <a:pt x="1592511" y="140728"/>
                </a:lnTo>
                <a:lnTo>
                  <a:pt x="1592511" y="84437"/>
                </a:lnTo>
                <a:close/>
              </a:path>
              <a:path w="1633220" h="457835">
                <a:moveTo>
                  <a:pt x="1592511" y="140728"/>
                </a:moveTo>
                <a:lnTo>
                  <a:pt x="1517624" y="140728"/>
                </a:lnTo>
                <a:lnTo>
                  <a:pt x="1517624" y="304074"/>
                </a:lnTo>
                <a:lnTo>
                  <a:pt x="1592511" y="304074"/>
                </a:lnTo>
                <a:lnTo>
                  <a:pt x="1592511" y="140728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468" y="3952340"/>
            <a:ext cx="13160747" cy="431588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 rot="18995989">
            <a:off x="13799753" y="4445430"/>
            <a:ext cx="1168400" cy="989330"/>
            <a:chOff x="13897092" y="4444820"/>
            <a:chExt cx="1168400" cy="9893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7092" y="4444820"/>
              <a:ext cx="977619" cy="9893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5366" y="4690956"/>
              <a:ext cx="270081" cy="27008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40905" y="3088911"/>
            <a:ext cx="230334" cy="23033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4847721" y="4670014"/>
            <a:ext cx="406400" cy="459105"/>
            <a:chOff x="14847721" y="4670014"/>
            <a:chExt cx="406400" cy="4591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3843" y="4670014"/>
              <a:ext cx="270081" cy="2700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7721" y="4858490"/>
              <a:ext cx="270081" cy="27008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8575356" y="9120140"/>
            <a:ext cx="489584" cy="656590"/>
            <a:chOff x="18575356" y="9120140"/>
            <a:chExt cx="489584" cy="65659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1366" y="9434267"/>
              <a:ext cx="132946" cy="1329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95244" y="9298146"/>
              <a:ext cx="132946" cy="1329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9123" y="9497092"/>
              <a:ext cx="132946" cy="1329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4773" y="9633214"/>
              <a:ext cx="132946" cy="1329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4773" y="9465680"/>
              <a:ext cx="132946" cy="132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0895" y="9287675"/>
              <a:ext cx="132946" cy="1329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8652" y="9329558"/>
              <a:ext cx="132946" cy="1329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5356" y="9455209"/>
              <a:ext cx="132946" cy="248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8652" y="9643685"/>
              <a:ext cx="132946" cy="1329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4302" y="9120140"/>
              <a:ext cx="132946" cy="13294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8365937" y="9182966"/>
            <a:ext cx="426720" cy="353060"/>
            <a:chOff x="18365937" y="9182966"/>
            <a:chExt cx="426720" cy="35306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65937" y="9402855"/>
              <a:ext cx="132946" cy="1329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23001" y="9235321"/>
              <a:ext cx="132946" cy="1329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9122" y="9182966"/>
              <a:ext cx="132946" cy="13294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8931365" y="9088728"/>
            <a:ext cx="259079" cy="206375"/>
            <a:chOff x="18931365" y="9088728"/>
            <a:chExt cx="259079" cy="20637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1365" y="9162025"/>
              <a:ext cx="132946" cy="1329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7016" y="9088728"/>
              <a:ext cx="132946" cy="13294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7559667" y="9497093"/>
            <a:ext cx="1096645" cy="1092200"/>
            <a:chOff x="17559667" y="9497093"/>
            <a:chExt cx="1096645" cy="109220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2530" y="9706511"/>
              <a:ext cx="132946" cy="1329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6880" y="9580860"/>
              <a:ext cx="132946" cy="1329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65938" y="9779807"/>
              <a:ext cx="132946" cy="1329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23001" y="9853103"/>
              <a:ext cx="132946" cy="1329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93682" y="9915929"/>
              <a:ext cx="337672" cy="3376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41328" y="9497093"/>
              <a:ext cx="337672" cy="3376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52852" y="9716982"/>
              <a:ext cx="337672" cy="3376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5318" y="9968283"/>
              <a:ext cx="337672" cy="3376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0609" y="9696040"/>
              <a:ext cx="337672" cy="3376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9667" y="10250997"/>
              <a:ext cx="337672" cy="337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6148" y="10156759"/>
              <a:ext cx="337672" cy="337672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09609" y="8868840"/>
            <a:ext cx="1800992" cy="1800992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9692425" y="10830748"/>
            <a:ext cx="281940" cy="268605"/>
          </a:xfrm>
          <a:custGeom>
            <a:avLst/>
            <a:gdLst/>
            <a:ahLst/>
            <a:cxnLst/>
            <a:rect l="l" t="t" r="r" b="b"/>
            <a:pathLst>
              <a:path w="281940" h="268604">
                <a:moveTo>
                  <a:pt x="74636" y="39956"/>
                </a:moveTo>
                <a:lnTo>
                  <a:pt x="42595" y="39956"/>
                </a:lnTo>
                <a:lnTo>
                  <a:pt x="42595" y="268389"/>
                </a:lnTo>
                <a:lnTo>
                  <a:pt x="74636" y="268389"/>
                </a:lnTo>
                <a:lnTo>
                  <a:pt x="74636" y="39956"/>
                </a:lnTo>
                <a:close/>
              </a:path>
              <a:path w="281940" h="268604">
                <a:moveTo>
                  <a:pt x="74636" y="4523"/>
                </a:moveTo>
                <a:lnTo>
                  <a:pt x="53150" y="4523"/>
                </a:lnTo>
                <a:lnTo>
                  <a:pt x="0" y="27517"/>
                </a:lnTo>
                <a:lnTo>
                  <a:pt x="0" y="49380"/>
                </a:lnTo>
                <a:lnTo>
                  <a:pt x="42595" y="39956"/>
                </a:lnTo>
                <a:lnTo>
                  <a:pt x="74636" y="39956"/>
                </a:lnTo>
                <a:lnTo>
                  <a:pt x="74636" y="4523"/>
                </a:lnTo>
                <a:close/>
              </a:path>
              <a:path w="281940" h="268604">
                <a:moveTo>
                  <a:pt x="256752" y="27140"/>
                </a:moveTo>
                <a:lnTo>
                  <a:pt x="191700" y="27140"/>
                </a:lnTo>
                <a:lnTo>
                  <a:pt x="200853" y="27635"/>
                </a:lnTo>
                <a:lnTo>
                  <a:pt x="200545" y="27635"/>
                </a:lnTo>
                <a:lnTo>
                  <a:pt x="208610" y="29119"/>
                </a:lnTo>
                <a:lnTo>
                  <a:pt x="208363" y="29119"/>
                </a:lnTo>
                <a:lnTo>
                  <a:pt x="214741" y="31381"/>
                </a:lnTo>
                <a:lnTo>
                  <a:pt x="239387" y="66155"/>
                </a:lnTo>
                <a:lnTo>
                  <a:pt x="240653" y="78782"/>
                </a:lnTo>
                <a:lnTo>
                  <a:pt x="240704" y="79913"/>
                </a:lnTo>
                <a:lnTo>
                  <a:pt x="240122" y="88018"/>
                </a:lnTo>
                <a:lnTo>
                  <a:pt x="240021" y="89431"/>
                </a:lnTo>
                <a:lnTo>
                  <a:pt x="237971" y="99138"/>
                </a:lnTo>
                <a:lnTo>
                  <a:pt x="217144" y="139754"/>
                </a:lnTo>
                <a:lnTo>
                  <a:pt x="190781" y="171536"/>
                </a:lnTo>
                <a:lnTo>
                  <a:pt x="157774" y="203554"/>
                </a:lnTo>
                <a:lnTo>
                  <a:pt x="120456" y="235571"/>
                </a:lnTo>
                <a:lnTo>
                  <a:pt x="107263" y="246149"/>
                </a:lnTo>
                <a:lnTo>
                  <a:pt x="107263" y="268389"/>
                </a:lnTo>
                <a:lnTo>
                  <a:pt x="281415" y="268389"/>
                </a:lnTo>
                <a:lnTo>
                  <a:pt x="281415" y="242003"/>
                </a:lnTo>
                <a:lnTo>
                  <a:pt x="154005" y="242003"/>
                </a:lnTo>
                <a:lnTo>
                  <a:pt x="161285" y="235995"/>
                </a:lnTo>
                <a:lnTo>
                  <a:pt x="192595" y="208713"/>
                </a:lnTo>
                <a:lnTo>
                  <a:pt x="223765" y="177285"/>
                </a:lnTo>
                <a:lnTo>
                  <a:pt x="250552" y="143006"/>
                </a:lnTo>
                <a:lnTo>
                  <a:pt x="268127" y="106488"/>
                </a:lnTo>
                <a:lnTo>
                  <a:pt x="272310" y="79913"/>
                </a:lnTo>
                <a:lnTo>
                  <a:pt x="272368" y="78782"/>
                </a:lnTo>
                <a:lnTo>
                  <a:pt x="271945" y="70395"/>
                </a:lnTo>
                <a:lnTo>
                  <a:pt x="271850" y="68510"/>
                </a:lnTo>
                <a:lnTo>
                  <a:pt x="271732" y="66155"/>
                </a:lnTo>
                <a:lnTo>
                  <a:pt x="269949" y="55411"/>
                </a:lnTo>
                <a:lnTo>
                  <a:pt x="269823" y="54658"/>
                </a:lnTo>
                <a:lnTo>
                  <a:pt x="266643" y="44291"/>
                </a:lnTo>
                <a:lnTo>
                  <a:pt x="262190" y="35056"/>
                </a:lnTo>
                <a:lnTo>
                  <a:pt x="256752" y="27140"/>
                </a:lnTo>
                <a:close/>
              </a:path>
              <a:path w="281940" h="268604">
                <a:moveTo>
                  <a:pt x="192077" y="0"/>
                </a:moveTo>
                <a:lnTo>
                  <a:pt x="149482" y="9800"/>
                </a:lnTo>
                <a:lnTo>
                  <a:pt x="120079" y="38449"/>
                </a:lnTo>
                <a:lnTo>
                  <a:pt x="109148" y="82929"/>
                </a:lnTo>
                <a:lnTo>
                  <a:pt x="139681" y="82929"/>
                </a:lnTo>
                <a:lnTo>
                  <a:pt x="140034" y="75555"/>
                </a:lnTo>
                <a:lnTo>
                  <a:pt x="141094" y="68510"/>
                </a:lnTo>
                <a:lnTo>
                  <a:pt x="162675" y="35056"/>
                </a:lnTo>
                <a:lnTo>
                  <a:pt x="191700" y="27140"/>
                </a:lnTo>
                <a:lnTo>
                  <a:pt x="256752" y="27140"/>
                </a:lnTo>
                <a:lnTo>
                  <a:pt x="256607" y="26928"/>
                </a:lnTo>
                <a:lnTo>
                  <a:pt x="224519" y="5088"/>
                </a:lnTo>
                <a:lnTo>
                  <a:pt x="203898" y="612"/>
                </a:lnTo>
                <a:lnTo>
                  <a:pt x="204558" y="612"/>
                </a:lnTo>
                <a:lnTo>
                  <a:pt x="19207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069" y="321749"/>
            <a:ext cx="3695039" cy="457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0126" y="2732901"/>
            <a:ext cx="3047027" cy="30470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57849" y="6233234"/>
            <a:ext cx="1445260" cy="208279"/>
          </a:xfrm>
          <a:custGeom>
            <a:avLst/>
            <a:gdLst/>
            <a:ahLst/>
            <a:cxnLst/>
            <a:rect l="l" t="t" r="r" b="b"/>
            <a:pathLst>
              <a:path w="1445259" h="208279">
                <a:moveTo>
                  <a:pt x="43537" y="0"/>
                </a:moveTo>
                <a:lnTo>
                  <a:pt x="0" y="0"/>
                </a:lnTo>
                <a:lnTo>
                  <a:pt x="0" y="164476"/>
                </a:lnTo>
                <a:lnTo>
                  <a:pt x="20732" y="164476"/>
                </a:lnTo>
                <a:lnTo>
                  <a:pt x="20732" y="100436"/>
                </a:lnTo>
                <a:lnTo>
                  <a:pt x="39621" y="100436"/>
                </a:lnTo>
                <a:lnTo>
                  <a:pt x="79166" y="93372"/>
                </a:lnTo>
                <a:lnTo>
                  <a:pt x="92892" y="82699"/>
                </a:lnTo>
                <a:lnTo>
                  <a:pt x="20732" y="82699"/>
                </a:lnTo>
                <a:lnTo>
                  <a:pt x="20732" y="17737"/>
                </a:lnTo>
                <a:lnTo>
                  <a:pt x="95212" y="17737"/>
                </a:lnTo>
                <a:lnTo>
                  <a:pt x="90531" y="12669"/>
                </a:lnTo>
                <a:lnTo>
                  <a:pt x="82065" y="7126"/>
                </a:lnTo>
                <a:lnTo>
                  <a:pt x="71411" y="3167"/>
                </a:lnTo>
                <a:lnTo>
                  <a:pt x="58568" y="791"/>
                </a:lnTo>
                <a:lnTo>
                  <a:pt x="43537" y="0"/>
                </a:lnTo>
                <a:close/>
              </a:path>
              <a:path w="1445259" h="208279">
                <a:moveTo>
                  <a:pt x="95212" y="17737"/>
                </a:moveTo>
                <a:lnTo>
                  <a:pt x="41695" y="17737"/>
                </a:lnTo>
                <a:lnTo>
                  <a:pt x="51902" y="18227"/>
                </a:lnTo>
                <a:lnTo>
                  <a:pt x="60642" y="19695"/>
                </a:lnTo>
                <a:lnTo>
                  <a:pt x="83850" y="57282"/>
                </a:lnTo>
                <a:lnTo>
                  <a:pt x="82161" y="63732"/>
                </a:lnTo>
                <a:lnTo>
                  <a:pt x="44819" y="82497"/>
                </a:lnTo>
                <a:lnTo>
                  <a:pt x="37318" y="82699"/>
                </a:lnTo>
                <a:lnTo>
                  <a:pt x="92892" y="82699"/>
                </a:lnTo>
                <a:lnTo>
                  <a:pt x="96059" y="79627"/>
                </a:lnTo>
                <a:lnTo>
                  <a:pt x="99668" y="74098"/>
                </a:lnTo>
                <a:lnTo>
                  <a:pt x="101818" y="67956"/>
                </a:lnTo>
                <a:lnTo>
                  <a:pt x="104122" y="61659"/>
                </a:lnTo>
                <a:lnTo>
                  <a:pt x="105274" y="55132"/>
                </a:lnTo>
                <a:lnTo>
                  <a:pt x="105274" y="48375"/>
                </a:lnTo>
                <a:lnTo>
                  <a:pt x="104352" y="37505"/>
                </a:lnTo>
                <a:lnTo>
                  <a:pt x="101588" y="27931"/>
                </a:lnTo>
                <a:lnTo>
                  <a:pt x="97005" y="19695"/>
                </a:lnTo>
                <a:lnTo>
                  <a:pt x="95212" y="17737"/>
                </a:lnTo>
                <a:close/>
              </a:path>
              <a:path w="1445259" h="208279">
                <a:moveTo>
                  <a:pt x="177484" y="38700"/>
                </a:moveTo>
                <a:lnTo>
                  <a:pt x="137805" y="56034"/>
                </a:lnTo>
                <a:lnTo>
                  <a:pt x="123307" y="93885"/>
                </a:lnTo>
                <a:lnTo>
                  <a:pt x="122889" y="103661"/>
                </a:lnTo>
                <a:lnTo>
                  <a:pt x="123350" y="113524"/>
                </a:lnTo>
                <a:lnTo>
                  <a:pt x="139302" y="150770"/>
                </a:lnTo>
                <a:lnTo>
                  <a:pt x="182322" y="166780"/>
                </a:lnTo>
                <a:lnTo>
                  <a:pt x="190768" y="166780"/>
                </a:lnTo>
                <a:lnTo>
                  <a:pt x="198063" y="166089"/>
                </a:lnTo>
                <a:lnTo>
                  <a:pt x="204206" y="164707"/>
                </a:lnTo>
                <a:lnTo>
                  <a:pt x="210349" y="163478"/>
                </a:lnTo>
                <a:lnTo>
                  <a:pt x="216569" y="161482"/>
                </a:lnTo>
                <a:lnTo>
                  <a:pt x="222865" y="158717"/>
                </a:lnTo>
                <a:lnTo>
                  <a:pt x="222865" y="149503"/>
                </a:lnTo>
                <a:lnTo>
                  <a:pt x="183243" y="149503"/>
                </a:lnTo>
                <a:lnTo>
                  <a:pt x="174533" y="148826"/>
                </a:lnTo>
                <a:lnTo>
                  <a:pt x="144687" y="116518"/>
                </a:lnTo>
                <a:lnTo>
                  <a:pt x="143852" y="106656"/>
                </a:lnTo>
                <a:lnTo>
                  <a:pt x="228394" y="106656"/>
                </a:lnTo>
                <a:lnTo>
                  <a:pt x="228367" y="93885"/>
                </a:lnTo>
                <a:lnTo>
                  <a:pt x="228207" y="90531"/>
                </a:lnTo>
                <a:lnTo>
                  <a:pt x="144312" y="90531"/>
                </a:lnTo>
                <a:lnTo>
                  <a:pt x="145416" y="83466"/>
                </a:lnTo>
                <a:lnTo>
                  <a:pt x="167579" y="55286"/>
                </a:lnTo>
                <a:lnTo>
                  <a:pt x="215819" y="55286"/>
                </a:lnTo>
                <a:lnTo>
                  <a:pt x="214803" y="53961"/>
                </a:lnTo>
                <a:lnTo>
                  <a:pt x="185459" y="39189"/>
                </a:lnTo>
                <a:lnTo>
                  <a:pt x="186165" y="39189"/>
                </a:lnTo>
                <a:lnTo>
                  <a:pt x="177484" y="38700"/>
                </a:lnTo>
                <a:close/>
              </a:path>
              <a:path w="1445259" h="208279">
                <a:moveTo>
                  <a:pt x="222865" y="140980"/>
                </a:moveTo>
                <a:lnTo>
                  <a:pt x="191076" y="149503"/>
                </a:lnTo>
                <a:lnTo>
                  <a:pt x="222865" y="149503"/>
                </a:lnTo>
                <a:lnTo>
                  <a:pt x="222865" y="140980"/>
                </a:lnTo>
                <a:close/>
              </a:path>
              <a:path w="1445259" h="208279">
                <a:moveTo>
                  <a:pt x="215819" y="55286"/>
                </a:moveTo>
                <a:lnTo>
                  <a:pt x="184165" y="55286"/>
                </a:lnTo>
                <a:lnTo>
                  <a:pt x="189770" y="56822"/>
                </a:lnTo>
                <a:lnTo>
                  <a:pt x="194070" y="59893"/>
                </a:lnTo>
                <a:lnTo>
                  <a:pt x="198524" y="62811"/>
                </a:lnTo>
                <a:lnTo>
                  <a:pt x="201826" y="66881"/>
                </a:lnTo>
                <a:lnTo>
                  <a:pt x="206126" y="77324"/>
                </a:lnTo>
                <a:lnTo>
                  <a:pt x="207201" y="83466"/>
                </a:lnTo>
                <a:lnTo>
                  <a:pt x="207201" y="90531"/>
                </a:lnTo>
                <a:lnTo>
                  <a:pt x="228207" y="90531"/>
                </a:lnTo>
                <a:lnTo>
                  <a:pt x="218834" y="59216"/>
                </a:lnTo>
                <a:lnTo>
                  <a:pt x="215819" y="55286"/>
                </a:lnTo>
                <a:close/>
              </a:path>
              <a:path w="1445259" h="208279">
                <a:moveTo>
                  <a:pt x="240937" y="140519"/>
                </a:moveTo>
                <a:lnTo>
                  <a:pt x="240937" y="158717"/>
                </a:lnTo>
                <a:lnTo>
                  <a:pt x="244163" y="160407"/>
                </a:lnTo>
                <a:lnTo>
                  <a:pt x="277257" y="166780"/>
                </a:lnTo>
                <a:lnTo>
                  <a:pt x="283093" y="166780"/>
                </a:lnTo>
                <a:lnTo>
                  <a:pt x="320642" y="158717"/>
                </a:lnTo>
                <a:lnTo>
                  <a:pt x="329165" y="150194"/>
                </a:lnTo>
                <a:lnTo>
                  <a:pt x="274416" y="150194"/>
                </a:lnTo>
                <a:lnTo>
                  <a:pt x="266584" y="149196"/>
                </a:lnTo>
                <a:lnTo>
                  <a:pt x="252302" y="145203"/>
                </a:lnTo>
                <a:lnTo>
                  <a:pt x="246159" y="142976"/>
                </a:lnTo>
                <a:lnTo>
                  <a:pt x="240937" y="140519"/>
                </a:lnTo>
                <a:close/>
              </a:path>
              <a:path w="1445259" h="208279">
                <a:moveTo>
                  <a:pt x="327426" y="55516"/>
                </a:moveTo>
                <a:lnTo>
                  <a:pt x="293306" y="55516"/>
                </a:lnTo>
                <a:lnTo>
                  <a:pt x="300217" y="56975"/>
                </a:lnTo>
                <a:lnTo>
                  <a:pt x="304977" y="59893"/>
                </a:lnTo>
                <a:lnTo>
                  <a:pt x="309892" y="62811"/>
                </a:lnTo>
                <a:lnTo>
                  <a:pt x="312349" y="67188"/>
                </a:lnTo>
                <a:lnTo>
                  <a:pt x="312349" y="79934"/>
                </a:lnTo>
                <a:lnTo>
                  <a:pt x="309225" y="84695"/>
                </a:lnTo>
                <a:lnTo>
                  <a:pt x="309124" y="84849"/>
                </a:lnTo>
                <a:lnTo>
                  <a:pt x="277334" y="91913"/>
                </a:lnTo>
                <a:lnTo>
                  <a:pt x="263973" y="91913"/>
                </a:lnTo>
                <a:lnTo>
                  <a:pt x="263973" y="108499"/>
                </a:lnTo>
                <a:lnTo>
                  <a:pt x="288545" y="108499"/>
                </a:lnTo>
                <a:lnTo>
                  <a:pt x="295072" y="109267"/>
                </a:lnTo>
                <a:lnTo>
                  <a:pt x="305361" y="112338"/>
                </a:lnTo>
                <a:lnTo>
                  <a:pt x="309277" y="114642"/>
                </a:lnTo>
                <a:lnTo>
                  <a:pt x="311888" y="117713"/>
                </a:lnTo>
                <a:lnTo>
                  <a:pt x="314499" y="120631"/>
                </a:lnTo>
                <a:lnTo>
                  <a:pt x="315804" y="124470"/>
                </a:lnTo>
                <a:lnTo>
                  <a:pt x="315804" y="134453"/>
                </a:lnTo>
                <a:lnTo>
                  <a:pt x="289006" y="150194"/>
                </a:lnTo>
                <a:lnTo>
                  <a:pt x="329165" y="150194"/>
                </a:lnTo>
                <a:lnTo>
                  <a:pt x="330087" y="148812"/>
                </a:lnTo>
                <a:lnTo>
                  <a:pt x="333926" y="143283"/>
                </a:lnTo>
                <a:lnTo>
                  <a:pt x="335846" y="137140"/>
                </a:lnTo>
                <a:lnTo>
                  <a:pt x="335846" y="124086"/>
                </a:lnTo>
                <a:lnTo>
                  <a:pt x="334540" y="118942"/>
                </a:lnTo>
                <a:lnTo>
                  <a:pt x="331929" y="114949"/>
                </a:lnTo>
                <a:lnTo>
                  <a:pt x="329472" y="110956"/>
                </a:lnTo>
                <a:lnTo>
                  <a:pt x="326171" y="107731"/>
                </a:lnTo>
                <a:lnTo>
                  <a:pt x="317878" y="102817"/>
                </a:lnTo>
                <a:lnTo>
                  <a:pt x="313347" y="100897"/>
                </a:lnTo>
                <a:lnTo>
                  <a:pt x="308433" y="99515"/>
                </a:lnTo>
                <a:lnTo>
                  <a:pt x="308433" y="98593"/>
                </a:lnTo>
                <a:lnTo>
                  <a:pt x="331699" y="78706"/>
                </a:lnTo>
                <a:lnTo>
                  <a:pt x="331699" y="64270"/>
                </a:lnTo>
                <a:lnTo>
                  <a:pt x="329906" y="58818"/>
                </a:lnTo>
                <a:lnTo>
                  <a:pt x="329779" y="58434"/>
                </a:lnTo>
                <a:lnTo>
                  <a:pt x="327426" y="55516"/>
                </a:lnTo>
                <a:close/>
              </a:path>
              <a:path w="1445259" h="208279">
                <a:moveTo>
                  <a:pt x="294765" y="38700"/>
                </a:moveTo>
                <a:lnTo>
                  <a:pt x="277718" y="38700"/>
                </a:lnTo>
                <a:lnTo>
                  <a:pt x="270270" y="39391"/>
                </a:lnTo>
                <a:lnTo>
                  <a:pt x="255834" y="42155"/>
                </a:lnTo>
                <a:lnTo>
                  <a:pt x="248923" y="44305"/>
                </a:lnTo>
                <a:lnTo>
                  <a:pt x="242320" y="47223"/>
                </a:lnTo>
                <a:lnTo>
                  <a:pt x="249461" y="63348"/>
                </a:lnTo>
                <a:lnTo>
                  <a:pt x="255604" y="60738"/>
                </a:lnTo>
                <a:lnTo>
                  <a:pt x="261209" y="58818"/>
                </a:lnTo>
                <a:lnTo>
                  <a:pt x="266277" y="57589"/>
                </a:lnTo>
                <a:lnTo>
                  <a:pt x="271499" y="56207"/>
                </a:lnTo>
                <a:lnTo>
                  <a:pt x="277488" y="55516"/>
                </a:lnTo>
                <a:lnTo>
                  <a:pt x="327426" y="55516"/>
                </a:lnTo>
                <a:lnTo>
                  <a:pt x="325940" y="53673"/>
                </a:lnTo>
                <a:lnTo>
                  <a:pt x="322101" y="48759"/>
                </a:lnTo>
                <a:lnTo>
                  <a:pt x="316726" y="45073"/>
                </a:lnTo>
                <a:lnTo>
                  <a:pt x="309815" y="42616"/>
                </a:lnTo>
                <a:lnTo>
                  <a:pt x="302904" y="40005"/>
                </a:lnTo>
                <a:lnTo>
                  <a:pt x="294765" y="38700"/>
                </a:lnTo>
                <a:close/>
              </a:path>
              <a:path w="1445259" h="208279">
                <a:moveTo>
                  <a:pt x="378055" y="41003"/>
                </a:moveTo>
                <a:lnTo>
                  <a:pt x="358936" y="41003"/>
                </a:lnTo>
                <a:lnTo>
                  <a:pt x="358936" y="164476"/>
                </a:lnTo>
                <a:lnTo>
                  <a:pt x="384045" y="164476"/>
                </a:lnTo>
                <a:lnTo>
                  <a:pt x="396794" y="144435"/>
                </a:lnTo>
                <a:lnTo>
                  <a:pt x="376673" y="144435"/>
                </a:lnTo>
                <a:lnTo>
                  <a:pt x="376827" y="142899"/>
                </a:lnTo>
                <a:lnTo>
                  <a:pt x="376980" y="140903"/>
                </a:lnTo>
                <a:lnTo>
                  <a:pt x="377134" y="138446"/>
                </a:lnTo>
                <a:lnTo>
                  <a:pt x="377748" y="127465"/>
                </a:lnTo>
                <a:lnTo>
                  <a:pt x="377825" y="122320"/>
                </a:lnTo>
                <a:lnTo>
                  <a:pt x="377979" y="119710"/>
                </a:lnTo>
                <a:lnTo>
                  <a:pt x="378055" y="41003"/>
                </a:lnTo>
                <a:close/>
              </a:path>
              <a:path w="1445259" h="208279">
                <a:moveTo>
                  <a:pt x="467665" y="61275"/>
                </a:moveTo>
                <a:lnTo>
                  <a:pt x="449697" y="61275"/>
                </a:lnTo>
                <a:lnTo>
                  <a:pt x="449544" y="63272"/>
                </a:lnTo>
                <a:lnTo>
                  <a:pt x="449390" y="66266"/>
                </a:lnTo>
                <a:lnTo>
                  <a:pt x="448776" y="82007"/>
                </a:lnTo>
                <a:lnTo>
                  <a:pt x="448776" y="164476"/>
                </a:lnTo>
                <a:lnTo>
                  <a:pt x="467665" y="164476"/>
                </a:lnTo>
                <a:lnTo>
                  <a:pt x="467665" y="61275"/>
                </a:lnTo>
                <a:close/>
              </a:path>
              <a:path w="1445259" h="208279">
                <a:moveTo>
                  <a:pt x="467665" y="41003"/>
                </a:moveTo>
                <a:lnTo>
                  <a:pt x="442786" y="41003"/>
                </a:lnTo>
                <a:lnTo>
                  <a:pt x="376673" y="144435"/>
                </a:lnTo>
                <a:lnTo>
                  <a:pt x="396794" y="144435"/>
                </a:lnTo>
                <a:lnTo>
                  <a:pt x="449697" y="61275"/>
                </a:lnTo>
                <a:lnTo>
                  <a:pt x="467665" y="61275"/>
                </a:lnTo>
                <a:lnTo>
                  <a:pt x="467665" y="41003"/>
                </a:lnTo>
                <a:close/>
              </a:path>
              <a:path w="1445259" h="208279">
                <a:moveTo>
                  <a:pt x="520320" y="41003"/>
                </a:moveTo>
                <a:lnTo>
                  <a:pt x="500049" y="41003"/>
                </a:lnTo>
                <a:lnTo>
                  <a:pt x="500049" y="164476"/>
                </a:lnTo>
                <a:lnTo>
                  <a:pt x="520320" y="164476"/>
                </a:lnTo>
                <a:lnTo>
                  <a:pt x="520320" y="109420"/>
                </a:lnTo>
                <a:lnTo>
                  <a:pt x="607627" y="109420"/>
                </a:lnTo>
                <a:lnTo>
                  <a:pt x="607627" y="92374"/>
                </a:lnTo>
                <a:lnTo>
                  <a:pt x="520320" y="92374"/>
                </a:lnTo>
                <a:lnTo>
                  <a:pt x="520320" y="41003"/>
                </a:lnTo>
                <a:close/>
              </a:path>
              <a:path w="1445259" h="208279">
                <a:moveTo>
                  <a:pt x="607627" y="109420"/>
                </a:moveTo>
                <a:lnTo>
                  <a:pt x="587355" y="109420"/>
                </a:lnTo>
                <a:lnTo>
                  <a:pt x="587355" y="164476"/>
                </a:lnTo>
                <a:lnTo>
                  <a:pt x="607627" y="164476"/>
                </a:lnTo>
                <a:lnTo>
                  <a:pt x="607627" y="109420"/>
                </a:lnTo>
                <a:close/>
              </a:path>
              <a:path w="1445259" h="208279">
                <a:moveTo>
                  <a:pt x="607627" y="41003"/>
                </a:moveTo>
                <a:lnTo>
                  <a:pt x="587355" y="41003"/>
                </a:lnTo>
                <a:lnTo>
                  <a:pt x="587355" y="92374"/>
                </a:lnTo>
                <a:lnTo>
                  <a:pt x="607627" y="92374"/>
                </a:lnTo>
                <a:lnTo>
                  <a:pt x="607627" y="41003"/>
                </a:lnTo>
                <a:close/>
              </a:path>
              <a:path w="1445259" h="208279">
                <a:moveTo>
                  <a:pt x="660084" y="41003"/>
                </a:moveTo>
                <a:lnTo>
                  <a:pt x="639812" y="41003"/>
                </a:lnTo>
                <a:lnTo>
                  <a:pt x="639812" y="164476"/>
                </a:lnTo>
                <a:lnTo>
                  <a:pt x="660084" y="164476"/>
                </a:lnTo>
                <a:lnTo>
                  <a:pt x="660084" y="101818"/>
                </a:lnTo>
                <a:lnTo>
                  <a:pt x="683431" y="101818"/>
                </a:lnTo>
                <a:lnTo>
                  <a:pt x="682609" y="100897"/>
                </a:lnTo>
                <a:lnTo>
                  <a:pt x="660084" y="100897"/>
                </a:lnTo>
                <a:lnTo>
                  <a:pt x="660084" y="41003"/>
                </a:lnTo>
                <a:close/>
              </a:path>
              <a:path w="1445259" h="208279">
                <a:moveTo>
                  <a:pt x="683431" y="101818"/>
                </a:moveTo>
                <a:lnTo>
                  <a:pt x="660084" y="101818"/>
                </a:lnTo>
                <a:lnTo>
                  <a:pt x="715831" y="164476"/>
                </a:lnTo>
                <a:lnTo>
                  <a:pt x="739327" y="164476"/>
                </a:lnTo>
                <a:lnTo>
                  <a:pt x="683431" y="101818"/>
                </a:lnTo>
                <a:close/>
              </a:path>
              <a:path w="1445259" h="208279">
                <a:moveTo>
                  <a:pt x="734951" y="41003"/>
                </a:moveTo>
                <a:lnTo>
                  <a:pt x="712836" y="41003"/>
                </a:lnTo>
                <a:lnTo>
                  <a:pt x="660084" y="100897"/>
                </a:lnTo>
                <a:lnTo>
                  <a:pt x="682609" y="100897"/>
                </a:lnTo>
                <a:lnTo>
                  <a:pt x="682198" y="100436"/>
                </a:lnTo>
                <a:lnTo>
                  <a:pt x="734951" y="41003"/>
                </a:lnTo>
                <a:close/>
              </a:path>
              <a:path w="1445259" h="208279">
                <a:moveTo>
                  <a:pt x="773950" y="41003"/>
                </a:moveTo>
                <a:lnTo>
                  <a:pt x="754830" y="41003"/>
                </a:lnTo>
                <a:lnTo>
                  <a:pt x="754830" y="164476"/>
                </a:lnTo>
                <a:lnTo>
                  <a:pt x="779939" y="164476"/>
                </a:lnTo>
                <a:lnTo>
                  <a:pt x="792689" y="144435"/>
                </a:lnTo>
                <a:lnTo>
                  <a:pt x="772568" y="144435"/>
                </a:lnTo>
                <a:lnTo>
                  <a:pt x="772721" y="142899"/>
                </a:lnTo>
                <a:lnTo>
                  <a:pt x="772875" y="140903"/>
                </a:lnTo>
                <a:lnTo>
                  <a:pt x="773028" y="138446"/>
                </a:lnTo>
                <a:lnTo>
                  <a:pt x="773642" y="127465"/>
                </a:lnTo>
                <a:lnTo>
                  <a:pt x="773719" y="122320"/>
                </a:lnTo>
                <a:lnTo>
                  <a:pt x="773873" y="119710"/>
                </a:lnTo>
                <a:lnTo>
                  <a:pt x="773950" y="41003"/>
                </a:lnTo>
                <a:close/>
              </a:path>
              <a:path w="1445259" h="208279">
                <a:moveTo>
                  <a:pt x="863560" y="61275"/>
                </a:moveTo>
                <a:lnTo>
                  <a:pt x="845591" y="61275"/>
                </a:lnTo>
                <a:lnTo>
                  <a:pt x="845438" y="63272"/>
                </a:lnTo>
                <a:lnTo>
                  <a:pt x="845284" y="66266"/>
                </a:lnTo>
                <a:lnTo>
                  <a:pt x="844670" y="82007"/>
                </a:lnTo>
                <a:lnTo>
                  <a:pt x="844670" y="164476"/>
                </a:lnTo>
                <a:lnTo>
                  <a:pt x="863560" y="164476"/>
                </a:lnTo>
                <a:lnTo>
                  <a:pt x="863560" y="61275"/>
                </a:lnTo>
                <a:close/>
              </a:path>
              <a:path w="1445259" h="208279">
                <a:moveTo>
                  <a:pt x="863560" y="41003"/>
                </a:moveTo>
                <a:lnTo>
                  <a:pt x="838681" y="41003"/>
                </a:lnTo>
                <a:lnTo>
                  <a:pt x="772568" y="144435"/>
                </a:lnTo>
                <a:lnTo>
                  <a:pt x="792689" y="144435"/>
                </a:lnTo>
                <a:lnTo>
                  <a:pt x="845591" y="61275"/>
                </a:lnTo>
                <a:lnTo>
                  <a:pt x="863560" y="61275"/>
                </a:lnTo>
                <a:lnTo>
                  <a:pt x="863560" y="41003"/>
                </a:lnTo>
                <a:close/>
              </a:path>
              <a:path w="1445259" h="208279">
                <a:moveTo>
                  <a:pt x="916215" y="41003"/>
                </a:moveTo>
                <a:lnTo>
                  <a:pt x="895943" y="41003"/>
                </a:lnTo>
                <a:lnTo>
                  <a:pt x="895943" y="164476"/>
                </a:lnTo>
                <a:lnTo>
                  <a:pt x="916215" y="164476"/>
                </a:lnTo>
                <a:lnTo>
                  <a:pt x="916215" y="109420"/>
                </a:lnTo>
                <a:lnTo>
                  <a:pt x="1003521" y="109420"/>
                </a:lnTo>
                <a:lnTo>
                  <a:pt x="1003521" y="92374"/>
                </a:lnTo>
                <a:lnTo>
                  <a:pt x="916215" y="92374"/>
                </a:lnTo>
                <a:lnTo>
                  <a:pt x="916215" y="41003"/>
                </a:lnTo>
                <a:close/>
              </a:path>
              <a:path w="1445259" h="208279">
                <a:moveTo>
                  <a:pt x="1003521" y="109420"/>
                </a:moveTo>
                <a:lnTo>
                  <a:pt x="983249" y="109420"/>
                </a:lnTo>
                <a:lnTo>
                  <a:pt x="983249" y="164476"/>
                </a:lnTo>
                <a:lnTo>
                  <a:pt x="1003521" y="164476"/>
                </a:lnTo>
                <a:lnTo>
                  <a:pt x="1003521" y="109420"/>
                </a:lnTo>
                <a:close/>
              </a:path>
              <a:path w="1445259" h="208279">
                <a:moveTo>
                  <a:pt x="1003521" y="41003"/>
                </a:moveTo>
                <a:lnTo>
                  <a:pt x="983249" y="41003"/>
                </a:lnTo>
                <a:lnTo>
                  <a:pt x="983249" y="92374"/>
                </a:lnTo>
                <a:lnTo>
                  <a:pt x="1003521" y="92374"/>
                </a:lnTo>
                <a:lnTo>
                  <a:pt x="1003521" y="41003"/>
                </a:lnTo>
                <a:close/>
              </a:path>
              <a:path w="1445259" h="208279">
                <a:moveTo>
                  <a:pt x="1222040" y="146047"/>
                </a:moveTo>
                <a:lnTo>
                  <a:pt x="1069312" y="146047"/>
                </a:lnTo>
                <a:lnTo>
                  <a:pt x="1069312" y="207784"/>
                </a:lnTo>
                <a:lnTo>
                  <a:pt x="1089123" y="207784"/>
                </a:lnTo>
                <a:lnTo>
                  <a:pt x="1089123" y="164476"/>
                </a:lnTo>
                <a:lnTo>
                  <a:pt x="1222040" y="164476"/>
                </a:lnTo>
                <a:lnTo>
                  <a:pt x="1222040" y="146047"/>
                </a:lnTo>
                <a:close/>
              </a:path>
              <a:path w="1445259" h="208279">
                <a:moveTo>
                  <a:pt x="1222040" y="164476"/>
                </a:moveTo>
                <a:lnTo>
                  <a:pt x="1202229" y="164476"/>
                </a:lnTo>
                <a:lnTo>
                  <a:pt x="1202229" y="207784"/>
                </a:lnTo>
                <a:lnTo>
                  <a:pt x="1222040" y="207784"/>
                </a:lnTo>
                <a:lnTo>
                  <a:pt x="1222040" y="164476"/>
                </a:lnTo>
                <a:close/>
              </a:path>
              <a:path w="1445259" h="208279">
                <a:moveTo>
                  <a:pt x="1201078" y="0"/>
                </a:moveTo>
                <a:lnTo>
                  <a:pt x="1125059" y="0"/>
                </a:lnTo>
                <a:lnTo>
                  <a:pt x="1124425" y="9185"/>
                </a:lnTo>
                <a:lnTo>
                  <a:pt x="1123430" y="18659"/>
                </a:lnTo>
                <a:lnTo>
                  <a:pt x="1116248" y="57359"/>
                </a:lnTo>
                <a:lnTo>
                  <a:pt x="1104787" y="95887"/>
                </a:lnTo>
                <a:lnTo>
                  <a:pt x="1086070" y="138690"/>
                </a:lnTo>
                <a:lnTo>
                  <a:pt x="1081982" y="146047"/>
                </a:lnTo>
                <a:lnTo>
                  <a:pt x="1103866" y="146047"/>
                </a:lnTo>
                <a:lnTo>
                  <a:pt x="1120941" y="109003"/>
                </a:lnTo>
                <a:lnTo>
                  <a:pt x="1134676" y="65882"/>
                </a:lnTo>
                <a:lnTo>
                  <a:pt x="1142624" y="25555"/>
                </a:lnTo>
                <a:lnTo>
                  <a:pt x="1143257" y="18659"/>
                </a:lnTo>
                <a:lnTo>
                  <a:pt x="1201078" y="18659"/>
                </a:lnTo>
                <a:lnTo>
                  <a:pt x="1201078" y="0"/>
                </a:lnTo>
                <a:close/>
              </a:path>
              <a:path w="1445259" h="208279">
                <a:moveTo>
                  <a:pt x="1201078" y="18659"/>
                </a:moveTo>
                <a:lnTo>
                  <a:pt x="1180575" y="18659"/>
                </a:lnTo>
                <a:lnTo>
                  <a:pt x="1180575" y="146047"/>
                </a:lnTo>
                <a:lnTo>
                  <a:pt x="1201078" y="146047"/>
                </a:lnTo>
                <a:lnTo>
                  <a:pt x="1201078" y="18659"/>
                </a:lnTo>
                <a:close/>
              </a:path>
              <a:path w="1445259" h="208279">
                <a:moveTo>
                  <a:pt x="1249163" y="136372"/>
                </a:moveTo>
                <a:lnTo>
                  <a:pt x="1240409" y="136372"/>
                </a:lnTo>
                <a:lnTo>
                  <a:pt x="1236800" y="137831"/>
                </a:lnTo>
                <a:lnTo>
                  <a:pt x="1233882" y="140749"/>
                </a:lnTo>
                <a:lnTo>
                  <a:pt x="1230964" y="143513"/>
                </a:lnTo>
                <a:lnTo>
                  <a:pt x="1229505" y="146969"/>
                </a:lnTo>
                <a:lnTo>
                  <a:pt x="1229505" y="155108"/>
                </a:lnTo>
                <a:lnTo>
                  <a:pt x="1230964" y="158564"/>
                </a:lnTo>
                <a:lnTo>
                  <a:pt x="1233882" y="161482"/>
                </a:lnTo>
                <a:lnTo>
                  <a:pt x="1236800" y="164246"/>
                </a:lnTo>
                <a:lnTo>
                  <a:pt x="1240409" y="165628"/>
                </a:lnTo>
                <a:lnTo>
                  <a:pt x="1249163" y="165628"/>
                </a:lnTo>
                <a:lnTo>
                  <a:pt x="1252772" y="164246"/>
                </a:lnTo>
                <a:lnTo>
                  <a:pt x="1258454" y="158564"/>
                </a:lnTo>
                <a:lnTo>
                  <a:pt x="1259913" y="155108"/>
                </a:lnTo>
                <a:lnTo>
                  <a:pt x="1259913" y="146969"/>
                </a:lnTo>
                <a:lnTo>
                  <a:pt x="1258454" y="143513"/>
                </a:lnTo>
                <a:lnTo>
                  <a:pt x="1255536" y="140749"/>
                </a:lnTo>
                <a:lnTo>
                  <a:pt x="1252772" y="137831"/>
                </a:lnTo>
                <a:lnTo>
                  <a:pt x="1249163" y="136372"/>
                </a:lnTo>
                <a:close/>
              </a:path>
              <a:path w="1445259" h="208279">
                <a:moveTo>
                  <a:pt x="1331535" y="0"/>
                </a:moveTo>
                <a:lnTo>
                  <a:pt x="1284542" y="0"/>
                </a:lnTo>
                <a:lnTo>
                  <a:pt x="1284542" y="164476"/>
                </a:lnTo>
                <a:lnTo>
                  <a:pt x="1342362" y="164476"/>
                </a:lnTo>
                <a:lnTo>
                  <a:pt x="1350914" y="164145"/>
                </a:lnTo>
                <a:lnTo>
                  <a:pt x="1387973" y="150194"/>
                </a:lnTo>
                <a:lnTo>
                  <a:pt x="1390123" y="146969"/>
                </a:lnTo>
                <a:lnTo>
                  <a:pt x="1305274" y="146969"/>
                </a:lnTo>
                <a:lnTo>
                  <a:pt x="1305274" y="87306"/>
                </a:lnTo>
                <a:lnTo>
                  <a:pt x="1387124" y="87306"/>
                </a:lnTo>
                <a:lnTo>
                  <a:pt x="1381292" y="84311"/>
                </a:lnTo>
                <a:lnTo>
                  <a:pt x="1375764" y="81393"/>
                </a:lnTo>
                <a:lnTo>
                  <a:pt x="1369544" y="79397"/>
                </a:lnTo>
                <a:lnTo>
                  <a:pt x="1362633" y="78322"/>
                </a:lnTo>
                <a:lnTo>
                  <a:pt x="1362633" y="77170"/>
                </a:lnTo>
                <a:lnTo>
                  <a:pt x="1369391" y="75941"/>
                </a:lnTo>
                <a:lnTo>
                  <a:pt x="1375073" y="73715"/>
                </a:lnTo>
                <a:lnTo>
                  <a:pt x="1380329" y="70029"/>
                </a:lnTo>
                <a:lnTo>
                  <a:pt x="1305274" y="70029"/>
                </a:lnTo>
                <a:lnTo>
                  <a:pt x="1305274" y="17737"/>
                </a:lnTo>
                <a:lnTo>
                  <a:pt x="1387553" y="17737"/>
                </a:lnTo>
                <a:lnTo>
                  <a:pt x="1386821" y="16816"/>
                </a:lnTo>
                <a:lnTo>
                  <a:pt x="1382214" y="10826"/>
                </a:lnTo>
                <a:lnTo>
                  <a:pt x="1341368" y="244"/>
                </a:lnTo>
                <a:lnTo>
                  <a:pt x="1331535" y="0"/>
                </a:lnTo>
                <a:close/>
              </a:path>
              <a:path w="1445259" h="208279">
                <a:moveTo>
                  <a:pt x="1387057" y="87306"/>
                </a:moveTo>
                <a:lnTo>
                  <a:pt x="1346969" y="87306"/>
                </a:lnTo>
                <a:lnTo>
                  <a:pt x="1354955" y="88534"/>
                </a:lnTo>
                <a:lnTo>
                  <a:pt x="1360790" y="90992"/>
                </a:lnTo>
                <a:lnTo>
                  <a:pt x="1366780" y="93295"/>
                </a:lnTo>
                <a:lnTo>
                  <a:pt x="1371003" y="96597"/>
                </a:lnTo>
                <a:lnTo>
                  <a:pt x="1373460" y="100897"/>
                </a:lnTo>
                <a:lnTo>
                  <a:pt x="1376071" y="105197"/>
                </a:lnTo>
                <a:lnTo>
                  <a:pt x="1377376" y="110265"/>
                </a:lnTo>
                <a:lnTo>
                  <a:pt x="1377376" y="125315"/>
                </a:lnTo>
                <a:lnTo>
                  <a:pt x="1338446" y="146969"/>
                </a:lnTo>
                <a:lnTo>
                  <a:pt x="1390123" y="146969"/>
                </a:lnTo>
                <a:lnTo>
                  <a:pt x="1392580" y="143283"/>
                </a:lnTo>
                <a:lnTo>
                  <a:pt x="1395604" y="137711"/>
                </a:lnTo>
                <a:lnTo>
                  <a:pt x="1397763" y="131592"/>
                </a:lnTo>
                <a:lnTo>
                  <a:pt x="1398983" y="125315"/>
                </a:lnTo>
                <a:lnTo>
                  <a:pt x="1399059" y="124926"/>
                </a:lnTo>
                <a:lnTo>
                  <a:pt x="1399491" y="117713"/>
                </a:lnTo>
                <a:lnTo>
                  <a:pt x="1399491" y="109113"/>
                </a:lnTo>
                <a:lnTo>
                  <a:pt x="1397878" y="102126"/>
                </a:lnTo>
                <a:lnTo>
                  <a:pt x="1391428" y="91375"/>
                </a:lnTo>
                <a:lnTo>
                  <a:pt x="1387057" y="87306"/>
                </a:lnTo>
                <a:close/>
              </a:path>
              <a:path w="1445259" h="208279">
                <a:moveTo>
                  <a:pt x="1387553" y="17737"/>
                </a:moveTo>
                <a:lnTo>
                  <a:pt x="1332456" y="17737"/>
                </a:lnTo>
                <a:lnTo>
                  <a:pt x="1342218" y="18112"/>
                </a:lnTo>
                <a:lnTo>
                  <a:pt x="1350540" y="19235"/>
                </a:lnTo>
                <a:lnTo>
                  <a:pt x="1357421" y="21106"/>
                </a:lnTo>
                <a:lnTo>
                  <a:pt x="1362864" y="23727"/>
                </a:lnTo>
                <a:lnTo>
                  <a:pt x="1369314" y="27566"/>
                </a:lnTo>
                <a:lnTo>
                  <a:pt x="1372539" y="34016"/>
                </a:lnTo>
                <a:lnTo>
                  <a:pt x="1372539" y="51984"/>
                </a:lnTo>
                <a:lnTo>
                  <a:pt x="1335681" y="70029"/>
                </a:lnTo>
                <a:lnTo>
                  <a:pt x="1380329" y="70029"/>
                </a:lnTo>
                <a:lnTo>
                  <a:pt x="1384441" y="67111"/>
                </a:lnTo>
                <a:lnTo>
                  <a:pt x="1387973" y="62964"/>
                </a:lnTo>
                <a:lnTo>
                  <a:pt x="1390276" y="58050"/>
                </a:lnTo>
                <a:lnTo>
                  <a:pt x="1392734" y="52982"/>
                </a:lnTo>
                <a:lnTo>
                  <a:pt x="1393962" y="47223"/>
                </a:lnTo>
                <a:lnTo>
                  <a:pt x="1393962" y="30791"/>
                </a:lnTo>
                <a:lnTo>
                  <a:pt x="1391582" y="22805"/>
                </a:lnTo>
                <a:lnTo>
                  <a:pt x="1387553" y="17737"/>
                </a:lnTo>
                <a:close/>
              </a:path>
              <a:path w="1445259" h="208279">
                <a:moveTo>
                  <a:pt x="1433981" y="136372"/>
                </a:moveTo>
                <a:lnTo>
                  <a:pt x="1425228" y="136372"/>
                </a:lnTo>
                <a:lnTo>
                  <a:pt x="1421619" y="137831"/>
                </a:lnTo>
                <a:lnTo>
                  <a:pt x="1418701" y="140749"/>
                </a:lnTo>
                <a:lnTo>
                  <a:pt x="1415783" y="143513"/>
                </a:lnTo>
                <a:lnTo>
                  <a:pt x="1414324" y="146969"/>
                </a:lnTo>
                <a:lnTo>
                  <a:pt x="1414324" y="155108"/>
                </a:lnTo>
                <a:lnTo>
                  <a:pt x="1415783" y="158564"/>
                </a:lnTo>
                <a:lnTo>
                  <a:pt x="1418701" y="161482"/>
                </a:lnTo>
                <a:lnTo>
                  <a:pt x="1421619" y="164246"/>
                </a:lnTo>
                <a:lnTo>
                  <a:pt x="1425228" y="165628"/>
                </a:lnTo>
                <a:lnTo>
                  <a:pt x="1433981" y="165628"/>
                </a:lnTo>
                <a:lnTo>
                  <a:pt x="1437590" y="164246"/>
                </a:lnTo>
                <a:lnTo>
                  <a:pt x="1443273" y="158564"/>
                </a:lnTo>
                <a:lnTo>
                  <a:pt x="1444731" y="155108"/>
                </a:lnTo>
                <a:lnTo>
                  <a:pt x="1444731" y="146969"/>
                </a:lnTo>
                <a:lnTo>
                  <a:pt x="1443273" y="143513"/>
                </a:lnTo>
                <a:lnTo>
                  <a:pt x="1440355" y="140749"/>
                </a:lnTo>
                <a:lnTo>
                  <a:pt x="1437590" y="137831"/>
                </a:lnTo>
                <a:lnTo>
                  <a:pt x="1433981" y="136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0098" y="7231444"/>
            <a:ext cx="2947064" cy="16662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5918" y="2732901"/>
            <a:ext cx="3047027" cy="3047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348" y="6221486"/>
            <a:ext cx="1355202" cy="2190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9950" y="7222397"/>
            <a:ext cx="2867007" cy="13193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01710" y="2732901"/>
            <a:ext cx="3047027" cy="3047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69073" y="6233234"/>
            <a:ext cx="1521535" cy="2197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9698458" y="10830748"/>
            <a:ext cx="174625" cy="268605"/>
          </a:xfrm>
          <a:custGeom>
            <a:avLst/>
            <a:gdLst/>
            <a:ahLst/>
            <a:cxnLst/>
            <a:rect l="l" t="t" r="r" b="b"/>
            <a:pathLst>
              <a:path w="174625" h="268604">
                <a:moveTo>
                  <a:pt x="84814" y="0"/>
                </a:moveTo>
                <a:lnTo>
                  <a:pt x="42218" y="9800"/>
                </a:lnTo>
                <a:lnTo>
                  <a:pt x="12816" y="38449"/>
                </a:lnTo>
                <a:lnTo>
                  <a:pt x="1884" y="82929"/>
                </a:lnTo>
                <a:lnTo>
                  <a:pt x="32417" y="82929"/>
                </a:lnTo>
                <a:lnTo>
                  <a:pt x="32771" y="75555"/>
                </a:lnTo>
                <a:lnTo>
                  <a:pt x="33831" y="68510"/>
                </a:lnTo>
                <a:lnTo>
                  <a:pt x="55411" y="35056"/>
                </a:lnTo>
                <a:lnTo>
                  <a:pt x="84437" y="27140"/>
                </a:lnTo>
                <a:lnTo>
                  <a:pt x="93154" y="27611"/>
                </a:lnTo>
                <a:lnTo>
                  <a:pt x="128540" y="54281"/>
                </a:lnTo>
                <a:lnTo>
                  <a:pt x="133440" y="79913"/>
                </a:lnTo>
                <a:lnTo>
                  <a:pt x="132757" y="89431"/>
                </a:lnTo>
                <a:lnTo>
                  <a:pt x="116713" y="129365"/>
                </a:lnTo>
                <a:lnTo>
                  <a:pt x="93107" y="160958"/>
                </a:lnTo>
                <a:lnTo>
                  <a:pt x="62220" y="192834"/>
                </a:lnTo>
                <a:lnTo>
                  <a:pt x="26009" y="224946"/>
                </a:lnTo>
                <a:lnTo>
                  <a:pt x="0" y="246149"/>
                </a:lnTo>
                <a:lnTo>
                  <a:pt x="0" y="268389"/>
                </a:lnTo>
                <a:lnTo>
                  <a:pt x="174151" y="268389"/>
                </a:lnTo>
                <a:lnTo>
                  <a:pt x="174151" y="242003"/>
                </a:lnTo>
                <a:lnTo>
                  <a:pt x="46742" y="242003"/>
                </a:lnTo>
                <a:lnTo>
                  <a:pt x="69288" y="222990"/>
                </a:lnTo>
                <a:lnTo>
                  <a:pt x="101164" y="193446"/>
                </a:lnTo>
                <a:lnTo>
                  <a:pt x="130637" y="160510"/>
                </a:lnTo>
                <a:lnTo>
                  <a:pt x="153466" y="124912"/>
                </a:lnTo>
                <a:lnTo>
                  <a:pt x="164633" y="88018"/>
                </a:lnTo>
                <a:lnTo>
                  <a:pt x="165104" y="78782"/>
                </a:lnTo>
                <a:lnTo>
                  <a:pt x="164468" y="66155"/>
                </a:lnTo>
                <a:lnTo>
                  <a:pt x="149343" y="26928"/>
                </a:lnTo>
                <a:lnTo>
                  <a:pt x="117255" y="5088"/>
                </a:lnTo>
                <a:lnTo>
                  <a:pt x="96334" y="565"/>
                </a:lnTo>
                <a:lnTo>
                  <a:pt x="84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52050" y="0"/>
            <a:ext cx="10031730" cy="11308715"/>
            <a:chOff x="10052050" y="0"/>
            <a:chExt cx="10031730" cy="11308715"/>
          </a:xfrm>
        </p:grpSpPr>
        <p:sp>
          <p:nvSpPr>
            <p:cNvPr id="4" name="object 4"/>
            <p:cNvSpPr/>
            <p:nvPr/>
          </p:nvSpPr>
          <p:spPr>
            <a:xfrm>
              <a:off x="10052050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1003110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31108" y="11308556"/>
                  </a:lnTo>
                  <a:lnTo>
                    <a:pt x="10031108" y="0"/>
                  </a:lnTo>
                  <a:close/>
                </a:path>
              </a:pathLst>
            </a:custGeom>
            <a:solidFill>
              <a:srgbClr val="E1E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5934" y="4635754"/>
              <a:ext cx="7713282" cy="10867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71133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4829" y="6138535"/>
            <a:ext cx="7392061" cy="35210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73235"/>
            <a:ext cx="2118360" cy="7947659"/>
            <a:chOff x="0" y="2073235"/>
            <a:chExt cx="2118360" cy="794765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73235"/>
              <a:ext cx="2118175" cy="73903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073" y="9329559"/>
              <a:ext cx="691078" cy="69107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3489" y="8490887"/>
            <a:ext cx="977191" cy="97719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93682" y="1109914"/>
            <a:ext cx="8859520" cy="7769859"/>
            <a:chOff x="1193682" y="1109914"/>
            <a:chExt cx="8859520" cy="7769859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956" y="1549182"/>
              <a:ext cx="7079326" cy="4879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7079326" cy="4879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82" y="1109914"/>
              <a:ext cx="976746" cy="97674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366480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141326"/>
            <a:ext cx="209417" cy="2094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549691"/>
            <a:ext cx="209417" cy="2094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670136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0"/>
            <a:ext cx="303655" cy="3036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303594"/>
            <a:ext cx="303655" cy="3036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047027"/>
            <a:ext cx="240830" cy="2408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706693"/>
            <a:ext cx="146592" cy="1465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607250"/>
            <a:ext cx="450248" cy="45024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199993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513073"/>
            <a:ext cx="303655" cy="30365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434511"/>
            <a:ext cx="125650" cy="1256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759108"/>
            <a:ext cx="303655" cy="30365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942379"/>
            <a:ext cx="408364" cy="4083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209417"/>
            <a:ext cx="209417" cy="20941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03907" y="4146470"/>
            <a:ext cx="240830" cy="2408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0860" y="4921316"/>
            <a:ext cx="209417" cy="2094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19644" y="5329680"/>
            <a:ext cx="209417" cy="2094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35877" y="4450126"/>
            <a:ext cx="240830" cy="2408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0090" y="3779989"/>
            <a:ext cx="303655" cy="30365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7538" y="6083584"/>
            <a:ext cx="303655" cy="30365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63077" y="6827017"/>
            <a:ext cx="240830" cy="24083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53164" y="7486683"/>
            <a:ext cx="146592" cy="1465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49508" y="6387239"/>
            <a:ext cx="450248" cy="45024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16546" y="5779928"/>
            <a:ext cx="303655" cy="30365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67351" y="4293063"/>
            <a:ext cx="303655" cy="30365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90895" y="5214501"/>
            <a:ext cx="125650" cy="12565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45913" y="5539098"/>
            <a:ext cx="303655" cy="30365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9569" y="4722369"/>
            <a:ext cx="408364" cy="4083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66359" y="3989407"/>
            <a:ext cx="209417" cy="2094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42754" y="6753721"/>
            <a:ext cx="240830" cy="24083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9706" y="7528566"/>
            <a:ext cx="209417" cy="2094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8490" y="7936931"/>
            <a:ext cx="209417" cy="2094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74723" y="7057376"/>
            <a:ext cx="240830" cy="2408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8936" y="6387239"/>
            <a:ext cx="303655" cy="30365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56384" y="8690834"/>
            <a:ext cx="303655" cy="3036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01923" y="9434267"/>
            <a:ext cx="240830" cy="24083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92009" y="10093933"/>
            <a:ext cx="146592" cy="14659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88354" y="8994490"/>
            <a:ext cx="450248" cy="4502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55392" y="8387179"/>
            <a:ext cx="303655" cy="3036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06197" y="6900313"/>
            <a:ext cx="303655" cy="30365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29741" y="7821751"/>
            <a:ext cx="125650" cy="1256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" y="8146348"/>
            <a:ext cx="303655" cy="3036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88415" y="7329620"/>
            <a:ext cx="408364" cy="40836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205" y="6596657"/>
            <a:ext cx="209417" cy="209417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02393" y="492759"/>
            <a:ext cx="7775575" cy="4199890"/>
          </a:xfrm>
          <a:custGeom>
            <a:avLst/>
            <a:gdLst/>
            <a:ahLst/>
            <a:cxnLst/>
            <a:rect l="l" t="t" r="r" b="b"/>
            <a:pathLst>
              <a:path w="7775575" h="4199890">
                <a:moveTo>
                  <a:pt x="446373" y="0"/>
                </a:moveTo>
                <a:lnTo>
                  <a:pt x="114342" y="0"/>
                </a:lnTo>
                <a:lnTo>
                  <a:pt x="114342" y="1570004"/>
                </a:lnTo>
                <a:lnTo>
                  <a:pt x="1268757" y="1570004"/>
                </a:lnTo>
                <a:lnTo>
                  <a:pt x="1268757" y="2027372"/>
                </a:lnTo>
                <a:lnTo>
                  <a:pt x="1589794" y="2027372"/>
                </a:lnTo>
                <a:lnTo>
                  <a:pt x="1589794" y="1306138"/>
                </a:lnTo>
                <a:lnTo>
                  <a:pt x="1356712" y="1306138"/>
                </a:lnTo>
                <a:lnTo>
                  <a:pt x="1356712" y="1292944"/>
                </a:lnTo>
                <a:lnTo>
                  <a:pt x="446373" y="1292944"/>
                </a:lnTo>
                <a:lnTo>
                  <a:pt x="446373" y="0"/>
                </a:lnTo>
                <a:close/>
              </a:path>
              <a:path w="7775575" h="4199890">
                <a:moveTo>
                  <a:pt x="1356712" y="0"/>
                </a:moveTo>
                <a:lnTo>
                  <a:pt x="1024680" y="0"/>
                </a:lnTo>
                <a:lnTo>
                  <a:pt x="1024680" y="1292944"/>
                </a:lnTo>
                <a:lnTo>
                  <a:pt x="1356712" y="1292944"/>
                </a:lnTo>
                <a:lnTo>
                  <a:pt x="1356712" y="0"/>
                </a:lnTo>
                <a:close/>
              </a:path>
              <a:path w="7775575" h="4199890">
                <a:moveTo>
                  <a:pt x="2234617" y="347423"/>
                </a:moveTo>
                <a:lnTo>
                  <a:pt x="2179340" y="349378"/>
                </a:lnTo>
                <a:lnTo>
                  <a:pt x="2126383" y="355242"/>
                </a:lnTo>
                <a:lnTo>
                  <a:pt x="2075748" y="365014"/>
                </a:lnTo>
                <a:lnTo>
                  <a:pt x="2027433" y="378696"/>
                </a:lnTo>
                <a:lnTo>
                  <a:pt x="1981440" y="396288"/>
                </a:lnTo>
                <a:lnTo>
                  <a:pt x="1937768" y="417788"/>
                </a:lnTo>
                <a:lnTo>
                  <a:pt x="1896783" y="443197"/>
                </a:lnTo>
                <a:lnTo>
                  <a:pt x="1858852" y="472516"/>
                </a:lnTo>
                <a:lnTo>
                  <a:pt x="1823975" y="505743"/>
                </a:lnTo>
                <a:lnTo>
                  <a:pt x="1792153" y="542880"/>
                </a:lnTo>
                <a:lnTo>
                  <a:pt x="1763384" y="583926"/>
                </a:lnTo>
                <a:lnTo>
                  <a:pt x="1737669" y="628881"/>
                </a:lnTo>
                <a:lnTo>
                  <a:pt x="1719001" y="669942"/>
                </a:lnTo>
                <a:lnTo>
                  <a:pt x="1703205" y="713964"/>
                </a:lnTo>
                <a:lnTo>
                  <a:pt x="1690281" y="760949"/>
                </a:lnTo>
                <a:lnTo>
                  <a:pt x="1680229" y="810895"/>
                </a:lnTo>
                <a:lnTo>
                  <a:pt x="1673049" y="863803"/>
                </a:lnTo>
                <a:lnTo>
                  <a:pt x="1668741" y="919672"/>
                </a:lnTo>
                <a:lnTo>
                  <a:pt x="1667305" y="978504"/>
                </a:lnTo>
                <a:lnTo>
                  <a:pt x="1668920" y="1036124"/>
                </a:lnTo>
                <a:lnTo>
                  <a:pt x="1673767" y="1090871"/>
                </a:lnTo>
                <a:lnTo>
                  <a:pt x="1681844" y="1142747"/>
                </a:lnTo>
                <a:lnTo>
                  <a:pt x="1693153" y="1191751"/>
                </a:lnTo>
                <a:lnTo>
                  <a:pt x="1707692" y="1237883"/>
                </a:lnTo>
                <a:lnTo>
                  <a:pt x="1725463" y="1281142"/>
                </a:lnTo>
                <a:lnTo>
                  <a:pt x="1746465" y="1321530"/>
                </a:lnTo>
                <a:lnTo>
                  <a:pt x="1774500" y="1365080"/>
                </a:lnTo>
                <a:lnTo>
                  <a:pt x="1805835" y="1404843"/>
                </a:lnTo>
                <a:lnTo>
                  <a:pt x="1840467" y="1440819"/>
                </a:lnTo>
                <a:lnTo>
                  <a:pt x="1878398" y="1473009"/>
                </a:lnTo>
                <a:lnTo>
                  <a:pt x="1919627" y="1501411"/>
                </a:lnTo>
                <a:lnTo>
                  <a:pt x="1964154" y="1526026"/>
                </a:lnTo>
                <a:lnTo>
                  <a:pt x="2004587" y="1543528"/>
                </a:lnTo>
                <a:lnTo>
                  <a:pt x="2046725" y="1558337"/>
                </a:lnTo>
                <a:lnTo>
                  <a:pt x="2090568" y="1570453"/>
                </a:lnTo>
                <a:lnTo>
                  <a:pt x="2136116" y="1579877"/>
                </a:lnTo>
                <a:lnTo>
                  <a:pt x="2183370" y="1586608"/>
                </a:lnTo>
                <a:lnTo>
                  <a:pt x="2232329" y="1590647"/>
                </a:lnTo>
                <a:lnTo>
                  <a:pt x="2282993" y="1591993"/>
                </a:lnTo>
                <a:lnTo>
                  <a:pt x="2336734" y="1591113"/>
                </a:lnTo>
                <a:lnTo>
                  <a:pt x="2387132" y="1588475"/>
                </a:lnTo>
                <a:lnTo>
                  <a:pt x="2434188" y="1584077"/>
                </a:lnTo>
                <a:lnTo>
                  <a:pt x="2477902" y="1577920"/>
                </a:lnTo>
                <a:lnTo>
                  <a:pt x="2518274" y="1570004"/>
                </a:lnTo>
                <a:lnTo>
                  <a:pt x="2567061" y="1558597"/>
                </a:lnTo>
                <a:lnTo>
                  <a:pt x="2614475" y="1544167"/>
                </a:lnTo>
                <a:lnTo>
                  <a:pt x="2660514" y="1526714"/>
                </a:lnTo>
                <a:lnTo>
                  <a:pt x="2705179" y="1506236"/>
                </a:lnTo>
                <a:lnTo>
                  <a:pt x="2705179" y="1347917"/>
                </a:lnTo>
                <a:lnTo>
                  <a:pt x="2298385" y="1347917"/>
                </a:lnTo>
                <a:lnTo>
                  <a:pt x="2245348" y="1344750"/>
                </a:lnTo>
                <a:lnTo>
                  <a:pt x="2197060" y="1335251"/>
                </a:lnTo>
                <a:lnTo>
                  <a:pt x="2153522" y="1319419"/>
                </a:lnTo>
                <a:lnTo>
                  <a:pt x="2114734" y="1297254"/>
                </a:lnTo>
                <a:lnTo>
                  <a:pt x="2080695" y="1268757"/>
                </a:lnTo>
                <a:lnTo>
                  <a:pt x="2052813" y="1234718"/>
                </a:lnTo>
                <a:lnTo>
                  <a:pt x="2030737" y="1195930"/>
                </a:lnTo>
                <a:lnTo>
                  <a:pt x="2014465" y="1152392"/>
                </a:lnTo>
                <a:lnTo>
                  <a:pt x="2003998" y="1104104"/>
                </a:lnTo>
                <a:lnTo>
                  <a:pt x="1999337" y="1051067"/>
                </a:lnTo>
                <a:lnTo>
                  <a:pt x="2773344" y="1051067"/>
                </a:lnTo>
                <a:lnTo>
                  <a:pt x="2773344" y="892747"/>
                </a:lnTo>
                <a:lnTo>
                  <a:pt x="2771512" y="835637"/>
                </a:lnTo>
                <a:lnTo>
                  <a:pt x="2771282" y="833377"/>
                </a:lnTo>
                <a:lnTo>
                  <a:pt x="2005933" y="833377"/>
                </a:lnTo>
                <a:lnTo>
                  <a:pt x="2014591" y="772771"/>
                </a:lnTo>
                <a:lnTo>
                  <a:pt x="2029571" y="720684"/>
                </a:lnTo>
                <a:lnTo>
                  <a:pt x="2050873" y="677119"/>
                </a:lnTo>
                <a:lnTo>
                  <a:pt x="2078496" y="642074"/>
                </a:lnTo>
                <a:lnTo>
                  <a:pt x="2112304" y="615138"/>
                </a:lnTo>
                <a:lnTo>
                  <a:pt x="2149960" y="595898"/>
                </a:lnTo>
                <a:lnTo>
                  <a:pt x="2191464" y="584353"/>
                </a:lnTo>
                <a:lnTo>
                  <a:pt x="2236816" y="580505"/>
                </a:lnTo>
                <a:lnTo>
                  <a:pt x="2697831" y="580505"/>
                </a:lnTo>
                <a:lnTo>
                  <a:pt x="2678792" y="549809"/>
                </a:lnTo>
                <a:lnTo>
                  <a:pt x="2645809" y="508294"/>
                </a:lnTo>
                <a:lnTo>
                  <a:pt x="2608428" y="471353"/>
                </a:lnTo>
                <a:lnTo>
                  <a:pt x="2566649" y="438985"/>
                </a:lnTo>
                <a:lnTo>
                  <a:pt x="2520473" y="411191"/>
                </a:lnTo>
                <a:lnTo>
                  <a:pt x="2479549" y="391706"/>
                </a:lnTo>
                <a:lnTo>
                  <a:pt x="2435938" y="375765"/>
                </a:lnTo>
                <a:lnTo>
                  <a:pt x="2389639" y="363365"/>
                </a:lnTo>
                <a:lnTo>
                  <a:pt x="2340652" y="354509"/>
                </a:lnTo>
                <a:lnTo>
                  <a:pt x="2288979" y="349195"/>
                </a:lnTo>
                <a:lnTo>
                  <a:pt x="2234617" y="347423"/>
                </a:lnTo>
                <a:close/>
              </a:path>
              <a:path w="7775575" h="4199890">
                <a:moveTo>
                  <a:pt x="2705179" y="1253364"/>
                </a:moveTo>
                <a:lnTo>
                  <a:pt x="2655017" y="1276040"/>
                </a:lnTo>
                <a:lnTo>
                  <a:pt x="2605679" y="1295693"/>
                </a:lnTo>
                <a:lnTo>
                  <a:pt x="2557166" y="1312322"/>
                </a:lnTo>
                <a:lnTo>
                  <a:pt x="2509478" y="1325928"/>
                </a:lnTo>
                <a:lnTo>
                  <a:pt x="2460828" y="1335548"/>
                </a:lnTo>
                <a:lnTo>
                  <a:pt x="2409429" y="1342419"/>
                </a:lnTo>
                <a:lnTo>
                  <a:pt x="2355281" y="1346542"/>
                </a:lnTo>
                <a:lnTo>
                  <a:pt x="2298385" y="1347917"/>
                </a:lnTo>
                <a:lnTo>
                  <a:pt x="2705179" y="1347917"/>
                </a:lnTo>
                <a:lnTo>
                  <a:pt x="2705179" y="1253364"/>
                </a:lnTo>
                <a:close/>
              </a:path>
              <a:path w="7775575" h="4199890">
                <a:moveTo>
                  <a:pt x="2697831" y="580505"/>
                </a:moveTo>
                <a:lnTo>
                  <a:pt x="2236816" y="580505"/>
                </a:lnTo>
                <a:lnTo>
                  <a:pt x="2273648" y="582567"/>
                </a:lnTo>
                <a:lnTo>
                  <a:pt x="2307181" y="588751"/>
                </a:lnTo>
                <a:lnTo>
                  <a:pt x="2364352" y="613489"/>
                </a:lnTo>
                <a:lnTo>
                  <a:pt x="2408329" y="652519"/>
                </a:lnTo>
                <a:lnTo>
                  <a:pt x="2439114" y="703643"/>
                </a:lnTo>
                <a:lnTo>
                  <a:pt x="2458904" y="764662"/>
                </a:lnTo>
                <a:lnTo>
                  <a:pt x="2465500" y="833377"/>
                </a:lnTo>
                <a:lnTo>
                  <a:pt x="2771282" y="833377"/>
                </a:lnTo>
                <a:lnTo>
                  <a:pt x="2766015" y="781581"/>
                </a:lnTo>
                <a:lnTo>
                  <a:pt x="2756853" y="730579"/>
                </a:lnTo>
                <a:lnTo>
                  <a:pt x="2744026" y="682631"/>
                </a:lnTo>
                <a:lnTo>
                  <a:pt x="2727534" y="637737"/>
                </a:lnTo>
                <a:lnTo>
                  <a:pt x="2707378" y="595898"/>
                </a:lnTo>
                <a:lnTo>
                  <a:pt x="2697831" y="580505"/>
                </a:lnTo>
                <a:close/>
              </a:path>
              <a:path w="7775575" h="4199890">
                <a:moveTo>
                  <a:pt x="2801535" y="1295143"/>
                </a:moveTo>
                <a:lnTo>
                  <a:pt x="2801535" y="1556811"/>
                </a:lnTo>
                <a:lnTo>
                  <a:pt x="2820775" y="1565057"/>
                </a:lnTo>
                <a:lnTo>
                  <a:pt x="2862554" y="1578250"/>
                </a:lnTo>
                <a:lnTo>
                  <a:pt x="2908868" y="1587045"/>
                </a:lnTo>
                <a:lnTo>
                  <a:pt x="2960542" y="1591443"/>
                </a:lnTo>
                <a:lnTo>
                  <a:pt x="2988440" y="1591993"/>
                </a:lnTo>
                <a:lnTo>
                  <a:pt x="3039152" y="1588695"/>
                </a:lnTo>
                <a:lnTo>
                  <a:pt x="3085741" y="1578800"/>
                </a:lnTo>
                <a:lnTo>
                  <a:pt x="3128207" y="1562308"/>
                </a:lnTo>
                <a:lnTo>
                  <a:pt x="3166550" y="1539220"/>
                </a:lnTo>
                <a:lnTo>
                  <a:pt x="3201182" y="1507886"/>
                </a:lnTo>
                <a:lnTo>
                  <a:pt x="3232516" y="1468855"/>
                </a:lnTo>
                <a:lnTo>
                  <a:pt x="3260552" y="1422129"/>
                </a:lnTo>
                <a:lnTo>
                  <a:pt x="3285290" y="1367706"/>
                </a:lnTo>
                <a:lnTo>
                  <a:pt x="3300926" y="1326966"/>
                </a:lnTo>
                <a:lnTo>
                  <a:pt x="3304164" y="1317132"/>
                </a:lnTo>
                <a:lnTo>
                  <a:pt x="2907081" y="1317132"/>
                </a:lnTo>
                <a:lnTo>
                  <a:pt x="2892926" y="1316720"/>
                </a:lnTo>
                <a:lnTo>
                  <a:pt x="2852109" y="1310536"/>
                </a:lnTo>
                <a:lnTo>
                  <a:pt x="2813766" y="1299404"/>
                </a:lnTo>
                <a:lnTo>
                  <a:pt x="2801535" y="1295143"/>
                </a:lnTo>
                <a:close/>
              </a:path>
              <a:path w="7775575" h="4199890">
                <a:moveTo>
                  <a:pt x="4048303" y="615687"/>
                </a:moveTo>
                <a:lnTo>
                  <a:pt x="3720669" y="615687"/>
                </a:lnTo>
                <a:lnTo>
                  <a:pt x="3720669" y="1570004"/>
                </a:lnTo>
                <a:lnTo>
                  <a:pt x="4048303" y="1570004"/>
                </a:lnTo>
                <a:lnTo>
                  <a:pt x="4048303" y="615687"/>
                </a:lnTo>
                <a:close/>
              </a:path>
              <a:path w="7775575" h="4199890">
                <a:moveTo>
                  <a:pt x="4048303" y="369412"/>
                </a:moveTo>
                <a:lnTo>
                  <a:pt x="3140163" y="369412"/>
                </a:lnTo>
                <a:lnTo>
                  <a:pt x="3136246" y="426618"/>
                </a:lnTo>
                <a:lnTo>
                  <a:pt x="3132192" y="481693"/>
                </a:lnTo>
                <a:lnTo>
                  <a:pt x="3128000" y="534638"/>
                </a:lnTo>
                <a:lnTo>
                  <a:pt x="3123671" y="585453"/>
                </a:lnTo>
                <a:lnTo>
                  <a:pt x="3119205" y="634137"/>
                </a:lnTo>
                <a:lnTo>
                  <a:pt x="3114601" y="680692"/>
                </a:lnTo>
                <a:lnTo>
                  <a:pt x="3109860" y="725116"/>
                </a:lnTo>
                <a:lnTo>
                  <a:pt x="3104981" y="767411"/>
                </a:lnTo>
                <a:lnTo>
                  <a:pt x="3097769" y="830299"/>
                </a:lnTo>
                <a:lnTo>
                  <a:pt x="3090204" y="888789"/>
                </a:lnTo>
                <a:lnTo>
                  <a:pt x="3082288" y="942882"/>
                </a:lnTo>
                <a:lnTo>
                  <a:pt x="3074021" y="992577"/>
                </a:lnTo>
                <a:lnTo>
                  <a:pt x="3065401" y="1037874"/>
                </a:lnTo>
                <a:lnTo>
                  <a:pt x="3054132" y="1088860"/>
                </a:lnTo>
                <a:lnTo>
                  <a:pt x="3042313" y="1134075"/>
                </a:lnTo>
                <a:lnTo>
                  <a:pt x="3029944" y="1173517"/>
                </a:lnTo>
                <a:lnTo>
                  <a:pt x="3004657" y="1235636"/>
                </a:lnTo>
                <a:lnTo>
                  <a:pt x="2978270" y="1278514"/>
                </a:lnTo>
                <a:lnTo>
                  <a:pt x="2936766" y="1311085"/>
                </a:lnTo>
                <a:lnTo>
                  <a:pt x="2907081" y="1317132"/>
                </a:lnTo>
                <a:lnTo>
                  <a:pt x="3304164" y="1317132"/>
                </a:lnTo>
                <a:lnTo>
                  <a:pt x="3329267" y="1234124"/>
                </a:lnTo>
                <a:lnTo>
                  <a:pt x="3341972" y="1182023"/>
                </a:lnTo>
                <a:lnTo>
                  <a:pt x="3353700" y="1126134"/>
                </a:lnTo>
                <a:lnTo>
                  <a:pt x="3364450" y="1066459"/>
                </a:lnTo>
                <a:lnTo>
                  <a:pt x="3371644" y="1023975"/>
                </a:lnTo>
                <a:lnTo>
                  <a:pt x="3378566" y="979590"/>
                </a:lnTo>
                <a:lnTo>
                  <a:pt x="3385217" y="933304"/>
                </a:lnTo>
                <a:lnTo>
                  <a:pt x="3391596" y="885119"/>
                </a:lnTo>
                <a:lnTo>
                  <a:pt x="3397704" y="835033"/>
                </a:lnTo>
                <a:lnTo>
                  <a:pt x="3403541" y="783047"/>
                </a:lnTo>
                <a:lnTo>
                  <a:pt x="3409106" y="729161"/>
                </a:lnTo>
                <a:lnTo>
                  <a:pt x="3414400" y="673374"/>
                </a:lnTo>
                <a:lnTo>
                  <a:pt x="3419422" y="615687"/>
                </a:lnTo>
                <a:lnTo>
                  <a:pt x="4048303" y="615687"/>
                </a:lnTo>
                <a:lnTo>
                  <a:pt x="4048303" y="369412"/>
                </a:lnTo>
                <a:close/>
              </a:path>
              <a:path w="7775575" h="4199890">
                <a:moveTo>
                  <a:pt x="4651966" y="369412"/>
                </a:moveTo>
                <a:lnTo>
                  <a:pt x="4324332" y="369412"/>
                </a:lnTo>
                <a:lnTo>
                  <a:pt x="4324332" y="1570004"/>
                </a:lnTo>
                <a:lnTo>
                  <a:pt x="4896043" y="1570004"/>
                </a:lnTo>
                <a:lnTo>
                  <a:pt x="4957062" y="1568721"/>
                </a:lnTo>
                <a:lnTo>
                  <a:pt x="5014049" y="1564873"/>
                </a:lnTo>
                <a:lnTo>
                  <a:pt x="5067006" y="1558460"/>
                </a:lnTo>
                <a:lnTo>
                  <a:pt x="5115931" y="1549481"/>
                </a:lnTo>
                <a:lnTo>
                  <a:pt x="5160825" y="1537937"/>
                </a:lnTo>
                <a:lnTo>
                  <a:pt x="5201688" y="1523827"/>
                </a:lnTo>
                <a:lnTo>
                  <a:pt x="5255973" y="1497303"/>
                </a:lnTo>
                <a:lnTo>
                  <a:pt x="5302287" y="1466107"/>
                </a:lnTo>
                <a:lnTo>
                  <a:pt x="5340630" y="1430237"/>
                </a:lnTo>
                <a:lnTo>
                  <a:pt x="5371002" y="1389695"/>
                </a:lnTo>
                <a:lnTo>
                  <a:pt x="5395052" y="1344893"/>
                </a:lnTo>
                <a:lnTo>
                  <a:pt x="5395537" y="1343519"/>
                </a:lnTo>
                <a:lnTo>
                  <a:pt x="4651966" y="1343519"/>
                </a:lnTo>
                <a:lnTo>
                  <a:pt x="4651966" y="1059863"/>
                </a:lnTo>
                <a:lnTo>
                  <a:pt x="5403754" y="1059863"/>
                </a:lnTo>
                <a:lnTo>
                  <a:pt x="5392578" y="1031552"/>
                </a:lnTo>
                <a:lnTo>
                  <a:pt x="5366604" y="989498"/>
                </a:lnTo>
                <a:lnTo>
                  <a:pt x="5334033" y="952529"/>
                </a:lnTo>
                <a:lnTo>
                  <a:pt x="5293491" y="920783"/>
                </a:lnTo>
                <a:lnTo>
                  <a:pt x="5244978" y="894259"/>
                </a:lnTo>
                <a:lnTo>
                  <a:pt x="5188494" y="872957"/>
                </a:lnTo>
                <a:lnTo>
                  <a:pt x="5146410" y="860863"/>
                </a:lnTo>
                <a:lnTo>
                  <a:pt x="5100783" y="850968"/>
                </a:lnTo>
                <a:lnTo>
                  <a:pt x="5051614" y="843272"/>
                </a:lnTo>
                <a:lnTo>
                  <a:pt x="4998902" y="837775"/>
                </a:lnTo>
                <a:lnTo>
                  <a:pt x="4942647" y="834477"/>
                </a:lnTo>
                <a:lnTo>
                  <a:pt x="4882849" y="833377"/>
                </a:lnTo>
                <a:lnTo>
                  <a:pt x="4651966" y="833377"/>
                </a:lnTo>
                <a:lnTo>
                  <a:pt x="4651966" y="369412"/>
                </a:lnTo>
                <a:close/>
              </a:path>
              <a:path w="7775575" h="4199890">
                <a:moveTo>
                  <a:pt x="5403754" y="1059863"/>
                </a:moveTo>
                <a:lnTo>
                  <a:pt x="4876252" y="1059863"/>
                </a:lnTo>
                <a:lnTo>
                  <a:pt x="4927789" y="1061787"/>
                </a:lnTo>
                <a:lnTo>
                  <a:pt x="4972454" y="1067559"/>
                </a:lnTo>
                <a:lnTo>
                  <a:pt x="5010247" y="1077179"/>
                </a:lnTo>
                <a:lnTo>
                  <a:pt x="5066181" y="1108513"/>
                </a:lnTo>
                <a:lnTo>
                  <a:pt x="5094767" y="1159087"/>
                </a:lnTo>
                <a:lnTo>
                  <a:pt x="5098340" y="1191796"/>
                </a:lnTo>
                <a:lnTo>
                  <a:pt x="5094492" y="1229589"/>
                </a:lnTo>
                <a:lnTo>
                  <a:pt x="5063707" y="1287859"/>
                </a:lnTo>
                <a:lnTo>
                  <a:pt x="5004750" y="1323729"/>
                </a:lnTo>
                <a:lnTo>
                  <a:pt x="4968056" y="1334723"/>
                </a:lnTo>
                <a:lnTo>
                  <a:pt x="4926690" y="1341320"/>
                </a:lnTo>
                <a:lnTo>
                  <a:pt x="4880650" y="1343519"/>
                </a:lnTo>
                <a:lnTo>
                  <a:pt x="5395537" y="1343519"/>
                </a:lnTo>
                <a:lnTo>
                  <a:pt x="5412231" y="1296243"/>
                </a:lnTo>
                <a:lnTo>
                  <a:pt x="5422538" y="1243744"/>
                </a:lnTo>
                <a:lnTo>
                  <a:pt x="5425974" y="1187398"/>
                </a:lnTo>
                <a:lnTo>
                  <a:pt x="5422317" y="1131326"/>
                </a:lnTo>
                <a:lnTo>
                  <a:pt x="5422263" y="1130502"/>
                </a:lnTo>
                <a:lnTo>
                  <a:pt x="5411131" y="1078553"/>
                </a:lnTo>
                <a:lnTo>
                  <a:pt x="5403754" y="1059863"/>
                </a:lnTo>
                <a:close/>
              </a:path>
              <a:path w="7775575" h="4199890">
                <a:moveTo>
                  <a:pt x="6299928" y="369412"/>
                </a:moveTo>
                <a:lnTo>
                  <a:pt x="5983288" y="369412"/>
                </a:lnTo>
                <a:lnTo>
                  <a:pt x="5983288" y="1570004"/>
                </a:lnTo>
                <a:lnTo>
                  <a:pt x="6376889" y="1570004"/>
                </a:lnTo>
                <a:lnTo>
                  <a:pt x="6612394" y="1211586"/>
                </a:lnTo>
                <a:lnTo>
                  <a:pt x="6275740" y="1211586"/>
                </a:lnTo>
                <a:lnTo>
                  <a:pt x="6276977" y="1201141"/>
                </a:lnTo>
                <a:lnTo>
                  <a:pt x="6282337" y="1150017"/>
                </a:lnTo>
                <a:lnTo>
                  <a:pt x="6286185" y="1102741"/>
                </a:lnTo>
                <a:lnTo>
                  <a:pt x="6288934" y="1048868"/>
                </a:lnTo>
                <a:lnTo>
                  <a:pt x="6290995" y="1020420"/>
                </a:lnTo>
                <a:lnTo>
                  <a:pt x="6292781" y="992247"/>
                </a:lnTo>
                <a:lnTo>
                  <a:pt x="6294293" y="964348"/>
                </a:lnTo>
                <a:lnTo>
                  <a:pt x="6295530" y="936725"/>
                </a:lnTo>
                <a:lnTo>
                  <a:pt x="6297454" y="910338"/>
                </a:lnTo>
                <a:lnTo>
                  <a:pt x="6298828" y="886150"/>
                </a:lnTo>
                <a:lnTo>
                  <a:pt x="6299653" y="864162"/>
                </a:lnTo>
                <a:lnTo>
                  <a:pt x="6299928" y="844372"/>
                </a:lnTo>
                <a:lnTo>
                  <a:pt x="6299928" y="369412"/>
                </a:lnTo>
                <a:close/>
              </a:path>
              <a:path w="7775575" h="4199890">
                <a:moveTo>
                  <a:pt x="7223460" y="730030"/>
                </a:moveTo>
                <a:lnTo>
                  <a:pt x="6928809" y="730030"/>
                </a:lnTo>
                <a:lnTo>
                  <a:pt x="6927435" y="748445"/>
                </a:lnTo>
                <a:lnTo>
                  <a:pt x="6925511" y="770709"/>
                </a:lnTo>
                <a:lnTo>
                  <a:pt x="6923037" y="796821"/>
                </a:lnTo>
                <a:lnTo>
                  <a:pt x="6920014" y="826781"/>
                </a:lnTo>
                <a:lnTo>
                  <a:pt x="6917815" y="858252"/>
                </a:lnTo>
                <a:lnTo>
                  <a:pt x="6913417" y="925318"/>
                </a:lnTo>
                <a:lnTo>
                  <a:pt x="6909294" y="995408"/>
                </a:lnTo>
                <a:lnTo>
                  <a:pt x="6907096" y="1060275"/>
                </a:lnTo>
                <a:lnTo>
                  <a:pt x="6906821" y="1570004"/>
                </a:lnTo>
                <a:lnTo>
                  <a:pt x="7223460" y="1570004"/>
                </a:lnTo>
                <a:lnTo>
                  <a:pt x="7223460" y="730030"/>
                </a:lnTo>
                <a:close/>
              </a:path>
              <a:path w="7775575" h="4199890">
                <a:moveTo>
                  <a:pt x="7223460" y="369412"/>
                </a:moveTo>
                <a:lnTo>
                  <a:pt x="6829859" y="369412"/>
                </a:lnTo>
                <a:lnTo>
                  <a:pt x="6275740" y="1211586"/>
                </a:lnTo>
                <a:lnTo>
                  <a:pt x="6612394" y="1211586"/>
                </a:lnTo>
                <a:lnTo>
                  <a:pt x="6928809" y="730030"/>
                </a:lnTo>
                <a:lnTo>
                  <a:pt x="7223460" y="730030"/>
                </a:lnTo>
                <a:lnTo>
                  <a:pt x="7223460" y="369412"/>
                </a:lnTo>
                <a:close/>
              </a:path>
              <a:path w="7775575" h="4199890">
                <a:moveTo>
                  <a:pt x="0" y="3445654"/>
                </a:moveTo>
                <a:lnTo>
                  <a:pt x="0" y="3716117"/>
                </a:lnTo>
                <a:lnTo>
                  <a:pt x="27486" y="3727798"/>
                </a:lnTo>
                <a:lnTo>
                  <a:pt x="89054" y="3748688"/>
                </a:lnTo>
                <a:lnTo>
                  <a:pt x="159281" y="3765180"/>
                </a:lnTo>
                <a:lnTo>
                  <a:pt x="197350" y="3771639"/>
                </a:lnTo>
                <a:lnTo>
                  <a:pt x="237342" y="3777273"/>
                </a:lnTo>
                <a:lnTo>
                  <a:pt x="279258" y="3782083"/>
                </a:lnTo>
                <a:lnTo>
                  <a:pt x="322823" y="3785931"/>
                </a:lnTo>
                <a:lnTo>
                  <a:pt x="367763" y="3788680"/>
                </a:lnTo>
                <a:lnTo>
                  <a:pt x="414077" y="3790329"/>
                </a:lnTo>
                <a:lnTo>
                  <a:pt x="461766" y="3790879"/>
                </a:lnTo>
                <a:lnTo>
                  <a:pt x="518667" y="3789847"/>
                </a:lnTo>
                <a:lnTo>
                  <a:pt x="572518" y="3786750"/>
                </a:lnTo>
                <a:lnTo>
                  <a:pt x="623316" y="3781590"/>
                </a:lnTo>
                <a:lnTo>
                  <a:pt x="671064" y="3774365"/>
                </a:lnTo>
                <a:lnTo>
                  <a:pt x="715259" y="3765180"/>
                </a:lnTo>
                <a:lnTo>
                  <a:pt x="757404" y="3753722"/>
                </a:lnTo>
                <a:lnTo>
                  <a:pt x="795996" y="3740304"/>
                </a:lnTo>
                <a:lnTo>
                  <a:pt x="845955" y="3717964"/>
                </a:lnTo>
                <a:lnTo>
                  <a:pt x="890284" y="3693160"/>
                </a:lnTo>
                <a:lnTo>
                  <a:pt x="928985" y="3665894"/>
                </a:lnTo>
                <a:lnTo>
                  <a:pt x="962056" y="3636165"/>
                </a:lnTo>
                <a:lnTo>
                  <a:pt x="989498" y="3603974"/>
                </a:lnTo>
                <a:lnTo>
                  <a:pt x="1017397" y="3560271"/>
                </a:lnTo>
                <a:lnTo>
                  <a:pt x="1027179" y="3538007"/>
                </a:lnTo>
                <a:lnTo>
                  <a:pt x="415589" y="3538007"/>
                </a:lnTo>
                <a:lnTo>
                  <a:pt x="366862" y="3536864"/>
                </a:lnTo>
                <a:lnTo>
                  <a:pt x="319190" y="3533433"/>
                </a:lnTo>
                <a:lnTo>
                  <a:pt x="272573" y="3527716"/>
                </a:lnTo>
                <a:lnTo>
                  <a:pt x="227012" y="3519712"/>
                </a:lnTo>
                <a:lnTo>
                  <a:pt x="182507" y="3509421"/>
                </a:lnTo>
                <a:lnTo>
                  <a:pt x="130696" y="3494716"/>
                </a:lnTo>
                <a:lnTo>
                  <a:pt x="83007" y="3479187"/>
                </a:lnTo>
                <a:lnTo>
                  <a:pt x="39442" y="3462833"/>
                </a:lnTo>
                <a:lnTo>
                  <a:pt x="0" y="3445654"/>
                </a:lnTo>
                <a:close/>
              </a:path>
              <a:path w="7775575" h="4199890">
                <a:moveTo>
                  <a:pt x="1009098" y="2788187"/>
                </a:moveTo>
                <a:lnTo>
                  <a:pt x="483754" y="2788187"/>
                </a:lnTo>
                <a:lnTo>
                  <a:pt x="544086" y="2790111"/>
                </a:lnTo>
                <a:lnTo>
                  <a:pt x="595348" y="2795883"/>
                </a:lnTo>
                <a:lnTo>
                  <a:pt x="637539" y="2805503"/>
                </a:lnTo>
                <a:lnTo>
                  <a:pt x="695672" y="2835051"/>
                </a:lnTo>
                <a:lnTo>
                  <a:pt x="724258" y="2877929"/>
                </a:lnTo>
                <a:lnTo>
                  <a:pt x="727831" y="2904728"/>
                </a:lnTo>
                <a:lnTo>
                  <a:pt x="722196" y="2938123"/>
                </a:lnTo>
                <a:lnTo>
                  <a:pt x="677119" y="2987598"/>
                </a:lnTo>
                <a:lnTo>
                  <a:pt x="637676" y="3003678"/>
                </a:lnTo>
                <a:lnTo>
                  <a:pt x="599504" y="3013177"/>
                </a:lnTo>
                <a:lnTo>
                  <a:pt x="555350" y="3020565"/>
                </a:lnTo>
                <a:lnTo>
                  <a:pt x="505216" y="3025842"/>
                </a:lnTo>
                <a:lnTo>
                  <a:pt x="449100" y="3029009"/>
                </a:lnTo>
                <a:lnTo>
                  <a:pt x="387003" y="3030064"/>
                </a:lnTo>
                <a:lnTo>
                  <a:pt x="266065" y="3030064"/>
                </a:lnTo>
                <a:lnTo>
                  <a:pt x="266065" y="3256550"/>
                </a:lnTo>
                <a:lnTo>
                  <a:pt x="393600" y="3256550"/>
                </a:lnTo>
                <a:lnTo>
                  <a:pt x="449259" y="3257512"/>
                </a:lnTo>
                <a:lnTo>
                  <a:pt x="499696" y="3260398"/>
                </a:lnTo>
                <a:lnTo>
                  <a:pt x="544911" y="3265208"/>
                </a:lnTo>
                <a:lnTo>
                  <a:pt x="584903" y="3271942"/>
                </a:lnTo>
                <a:lnTo>
                  <a:pt x="650320" y="3291732"/>
                </a:lnTo>
                <a:lnTo>
                  <a:pt x="697046" y="3320317"/>
                </a:lnTo>
                <a:lnTo>
                  <a:pt x="725082" y="3355499"/>
                </a:lnTo>
                <a:lnTo>
                  <a:pt x="734427" y="3399477"/>
                </a:lnTo>
                <a:lnTo>
                  <a:pt x="731679" y="3423527"/>
                </a:lnTo>
                <a:lnTo>
                  <a:pt x="709690" y="3464207"/>
                </a:lnTo>
                <a:lnTo>
                  <a:pt x="667636" y="3495129"/>
                </a:lnTo>
                <a:lnTo>
                  <a:pt x="610465" y="3517118"/>
                </a:lnTo>
                <a:lnTo>
                  <a:pt x="539689" y="3530586"/>
                </a:lnTo>
                <a:lnTo>
                  <a:pt x="500796" y="3534709"/>
                </a:lnTo>
                <a:lnTo>
                  <a:pt x="459429" y="3537183"/>
                </a:lnTo>
                <a:lnTo>
                  <a:pt x="415589" y="3538007"/>
                </a:lnTo>
                <a:lnTo>
                  <a:pt x="1027179" y="3538007"/>
                </a:lnTo>
                <a:lnTo>
                  <a:pt x="1037324" y="3514919"/>
                </a:lnTo>
                <a:lnTo>
                  <a:pt x="1049280" y="3467917"/>
                </a:lnTo>
                <a:lnTo>
                  <a:pt x="1053266" y="3419267"/>
                </a:lnTo>
                <a:lnTo>
                  <a:pt x="1050930" y="3376526"/>
                </a:lnTo>
                <a:lnTo>
                  <a:pt x="1043921" y="3338458"/>
                </a:lnTo>
                <a:lnTo>
                  <a:pt x="1015885" y="3276339"/>
                </a:lnTo>
                <a:lnTo>
                  <a:pt x="974106" y="3227414"/>
                </a:lnTo>
                <a:lnTo>
                  <a:pt x="919134" y="3190583"/>
                </a:lnTo>
                <a:lnTo>
                  <a:pt x="853717" y="3161448"/>
                </a:lnTo>
                <a:lnTo>
                  <a:pt x="780604" y="3140009"/>
                </a:lnTo>
                <a:lnTo>
                  <a:pt x="780604" y="3129014"/>
                </a:lnTo>
                <a:lnTo>
                  <a:pt x="832690" y="3112523"/>
                </a:lnTo>
                <a:lnTo>
                  <a:pt x="879004" y="3091633"/>
                </a:lnTo>
                <a:lnTo>
                  <a:pt x="919546" y="3066346"/>
                </a:lnTo>
                <a:lnTo>
                  <a:pt x="954316" y="3036661"/>
                </a:lnTo>
                <a:lnTo>
                  <a:pt x="983176" y="3002029"/>
                </a:lnTo>
                <a:lnTo>
                  <a:pt x="1003791" y="2961899"/>
                </a:lnTo>
                <a:lnTo>
                  <a:pt x="1016160" y="2916272"/>
                </a:lnTo>
                <a:lnTo>
                  <a:pt x="1020283" y="2865148"/>
                </a:lnTo>
                <a:lnTo>
                  <a:pt x="1015885" y="2812650"/>
                </a:lnTo>
                <a:lnTo>
                  <a:pt x="1009098" y="2788187"/>
                </a:lnTo>
                <a:close/>
              </a:path>
              <a:path w="7775575" h="4199890">
                <a:moveTo>
                  <a:pt x="525533" y="2546309"/>
                </a:moveTo>
                <a:lnTo>
                  <a:pt x="471050" y="2547042"/>
                </a:lnTo>
                <a:lnTo>
                  <a:pt x="419009" y="2549241"/>
                </a:lnTo>
                <a:lnTo>
                  <a:pt x="369412" y="2552906"/>
                </a:lnTo>
                <a:lnTo>
                  <a:pt x="322258" y="2558037"/>
                </a:lnTo>
                <a:lnTo>
                  <a:pt x="277548" y="2564633"/>
                </a:lnTo>
                <a:lnTo>
                  <a:pt x="235280" y="2572696"/>
                </a:lnTo>
                <a:lnTo>
                  <a:pt x="186817" y="2582987"/>
                </a:lnTo>
                <a:lnTo>
                  <a:pt x="139937" y="2594509"/>
                </a:lnTo>
                <a:lnTo>
                  <a:pt x="94640" y="2607262"/>
                </a:lnTo>
                <a:lnTo>
                  <a:pt x="50926" y="2621247"/>
                </a:lnTo>
                <a:lnTo>
                  <a:pt x="8795" y="2636463"/>
                </a:lnTo>
                <a:lnTo>
                  <a:pt x="105546" y="2865148"/>
                </a:lnTo>
                <a:lnTo>
                  <a:pt x="151310" y="2847557"/>
                </a:lnTo>
                <a:lnTo>
                  <a:pt x="198449" y="2832165"/>
                </a:lnTo>
                <a:lnTo>
                  <a:pt x="246962" y="2818971"/>
                </a:lnTo>
                <a:lnTo>
                  <a:pt x="296849" y="2807977"/>
                </a:lnTo>
                <a:lnTo>
                  <a:pt x="346461" y="2799319"/>
                </a:lnTo>
                <a:lnTo>
                  <a:pt x="394150" y="2793134"/>
                </a:lnTo>
                <a:lnTo>
                  <a:pt x="439914" y="2789424"/>
                </a:lnTo>
                <a:lnTo>
                  <a:pt x="483754" y="2788187"/>
                </a:lnTo>
                <a:lnTo>
                  <a:pt x="1009098" y="2788187"/>
                </a:lnTo>
                <a:lnTo>
                  <a:pt x="1002692" y="2765099"/>
                </a:lnTo>
                <a:lnTo>
                  <a:pt x="980703" y="2722495"/>
                </a:lnTo>
                <a:lnTo>
                  <a:pt x="949918" y="2684839"/>
                </a:lnTo>
                <a:lnTo>
                  <a:pt x="912949" y="2651993"/>
                </a:lnTo>
                <a:lnTo>
                  <a:pt x="870209" y="2623820"/>
                </a:lnTo>
                <a:lnTo>
                  <a:pt x="821696" y="2600320"/>
                </a:lnTo>
                <a:lnTo>
                  <a:pt x="767411" y="2581492"/>
                </a:lnTo>
                <a:lnTo>
                  <a:pt x="721850" y="2568826"/>
                </a:lnTo>
                <a:lnTo>
                  <a:pt x="674882" y="2558975"/>
                </a:lnTo>
                <a:lnTo>
                  <a:pt x="626506" y="2551938"/>
                </a:lnTo>
                <a:lnTo>
                  <a:pt x="576723" y="2547717"/>
                </a:lnTo>
                <a:lnTo>
                  <a:pt x="525533" y="2546309"/>
                </a:lnTo>
                <a:close/>
              </a:path>
              <a:path w="7775575" h="4199890">
                <a:moveTo>
                  <a:pt x="2202065" y="2785988"/>
                </a:moveTo>
                <a:lnTo>
                  <a:pt x="1721040" y="2785988"/>
                </a:lnTo>
                <a:lnTo>
                  <a:pt x="1762544" y="2788737"/>
                </a:lnTo>
                <a:lnTo>
                  <a:pt x="1799101" y="2796982"/>
                </a:lnTo>
                <a:lnTo>
                  <a:pt x="1857371" y="2829966"/>
                </a:lnTo>
                <a:lnTo>
                  <a:pt x="1895302" y="2886587"/>
                </a:lnTo>
                <a:lnTo>
                  <a:pt x="1904785" y="2924380"/>
                </a:lnTo>
                <a:lnTo>
                  <a:pt x="1907945" y="2968496"/>
                </a:lnTo>
                <a:lnTo>
                  <a:pt x="1907945" y="3021269"/>
                </a:lnTo>
                <a:lnTo>
                  <a:pt x="1699051" y="3027866"/>
                </a:lnTo>
                <a:lnTo>
                  <a:pt x="1634081" y="3031370"/>
                </a:lnTo>
                <a:lnTo>
                  <a:pt x="1573302" y="3037486"/>
                </a:lnTo>
                <a:lnTo>
                  <a:pt x="1516715" y="3046212"/>
                </a:lnTo>
                <a:lnTo>
                  <a:pt x="1464320" y="3057550"/>
                </a:lnTo>
                <a:lnTo>
                  <a:pt x="1416116" y="3071500"/>
                </a:lnTo>
                <a:lnTo>
                  <a:pt x="1372104" y="3088060"/>
                </a:lnTo>
                <a:lnTo>
                  <a:pt x="1332284" y="3107231"/>
                </a:lnTo>
                <a:lnTo>
                  <a:pt x="1296655" y="3129014"/>
                </a:lnTo>
                <a:lnTo>
                  <a:pt x="1261069" y="3156837"/>
                </a:lnTo>
                <a:lnTo>
                  <a:pt x="1230958" y="3188788"/>
                </a:lnTo>
                <a:lnTo>
                  <a:pt x="1206321" y="3224868"/>
                </a:lnTo>
                <a:lnTo>
                  <a:pt x="1187159" y="3265076"/>
                </a:lnTo>
                <a:lnTo>
                  <a:pt x="1173473" y="3309413"/>
                </a:lnTo>
                <a:lnTo>
                  <a:pt x="1165260" y="3357878"/>
                </a:lnTo>
                <a:lnTo>
                  <a:pt x="1162523" y="3410471"/>
                </a:lnTo>
                <a:lnTo>
                  <a:pt x="1165546" y="3472590"/>
                </a:lnTo>
                <a:lnTo>
                  <a:pt x="1174617" y="3529211"/>
                </a:lnTo>
                <a:lnTo>
                  <a:pt x="1189734" y="3580336"/>
                </a:lnTo>
                <a:lnTo>
                  <a:pt x="1210898" y="3625962"/>
                </a:lnTo>
                <a:lnTo>
                  <a:pt x="1237285" y="3665130"/>
                </a:lnTo>
                <a:lnTo>
                  <a:pt x="1268070" y="3699075"/>
                </a:lnTo>
                <a:lnTo>
                  <a:pt x="1303252" y="3727798"/>
                </a:lnTo>
                <a:lnTo>
                  <a:pt x="1342832" y="3751299"/>
                </a:lnTo>
                <a:lnTo>
                  <a:pt x="1386947" y="3768615"/>
                </a:lnTo>
                <a:lnTo>
                  <a:pt x="1433536" y="3780984"/>
                </a:lnTo>
                <a:lnTo>
                  <a:pt x="1482598" y="3788405"/>
                </a:lnTo>
                <a:lnTo>
                  <a:pt x="1534135" y="3790879"/>
                </a:lnTo>
                <a:lnTo>
                  <a:pt x="1582648" y="3789642"/>
                </a:lnTo>
                <a:lnTo>
                  <a:pt x="1627038" y="3785931"/>
                </a:lnTo>
                <a:lnTo>
                  <a:pt x="1667305" y="3779747"/>
                </a:lnTo>
                <a:lnTo>
                  <a:pt x="1737532" y="3760782"/>
                </a:lnTo>
                <a:lnTo>
                  <a:pt x="1799101" y="3731097"/>
                </a:lnTo>
                <a:lnTo>
                  <a:pt x="1853798" y="3689455"/>
                </a:lnTo>
                <a:lnTo>
                  <a:pt x="1906571" y="3636682"/>
                </a:lnTo>
                <a:lnTo>
                  <a:pt x="1932133" y="3606172"/>
                </a:lnTo>
                <a:lnTo>
                  <a:pt x="2233381" y="3606172"/>
                </a:lnTo>
                <a:lnTo>
                  <a:pt x="2233381" y="3551200"/>
                </a:lnTo>
                <a:lnTo>
                  <a:pt x="1657272" y="3551200"/>
                </a:lnTo>
                <a:lnTo>
                  <a:pt x="1623739" y="3549276"/>
                </a:lnTo>
                <a:lnTo>
                  <a:pt x="1566568" y="3533884"/>
                </a:lnTo>
                <a:lnTo>
                  <a:pt x="1523690" y="3501313"/>
                </a:lnTo>
                <a:lnTo>
                  <a:pt x="1501701" y="3447440"/>
                </a:lnTo>
                <a:lnTo>
                  <a:pt x="1498996" y="3413220"/>
                </a:lnTo>
                <a:lnTo>
                  <a:pt x="1498952" y="3412671"/>
                </a:lnTo>
                <a:lnTo>
                  <a:pt x="1502801" y="3371854"/>
                </a:lnTo>
                <a:lnTo>
                  <a:pt x="1514345" y="3335160"/>
                </a:lnTo>
                <a:lnTo>
                  <a:pt x="1560521" y="3274141"/>
                </a:lnTo>
                <a:lnTo>
                  <a:pt x="1625257" y="3239662"/>
                </a:lnTo>
                <a:lnTo>
                  <a:pt x="1669234" y="3228228"/>
                </a:lnTo>
                <a:lnTo>
                  <a:pt x="1720952" y="3220664"/>
                </a:lnTo>
                <a:lnTo>
                  <a:pt x="1780410" y="3216970"/>
                </a:lnTo>
                <a:lnTo>
                  <a:pt x="1907945" y="3212572"/>
                </a:lnTo>
                <a:lnTo>
                  <a:pt x="2233381" y="3212572"/>
                </a:lnTo>
                <a:lnTo>
                  <a:pt x="2233381" y="2968496"/>
                </a:lnTo>
                <a:lnTo>
                  <a:pt x="2230733" y="2909215"/>
                </a:lnTo>
                <a:lnTo>
                  <a:pt x="2222878" y="2855115"/>
                </a:lnTo>
                <a:lnTo>
                  <a:pt x="2222790" y="2854512"/>
                </a:lnTo>
                <a:lnTo>
                  <a:pt x="2209552" y="2804387"/>
                </a:lnTo>
                <a:lnTo>
                  <a:pt x="2202065" y="2785988"/>
                </a:lnTo>
                <a:close/>
              </a:path>
              <a:path w="7775575" h="4199890">
                <a:moveTo>
                  <a:pt x="2233381" y="3606172"/>
                </a:moveTo>
                <a:lnTo>
                  <a:pt x="1940929" y="3606172"/>
                </a:lnTo>
                <a:lnTo>
                  <a:pt x="2004589" y="3768615"/>
                </a:lnTo>
                <a:lnTo>
                  <a:pt x="2004696" y="3768890"/>
                </a:lnTo>
                <a:lnTo>
                  <a:pt x="2233381" y="3768890"/>
                </a:lnTo>
                <a:lnTo>
                  <a:pt x="2233381" y="3606172"/>
                </a:lnTo>
                <a:close/>
              </a:path>
              <a:path w="7775575" h="4199890">
                <a:moveTo>
                  <a:pt x="2233381" y="3212572"/>
                </a:moveTo>
                <a:lnTo>
                  <a:pt x="1907945" y="3212572"/>
                </a:lnTo>
                <a:lnTo>
                  <a:pt x="1907945" y="3311522"/>
                </a:lnTo>
                <a:lnTo>
                  <a:pt x="1903410" y="3365532"/>
                </a:lnTo>
                <a:lnTo>
                  <a:pt x="1889805" y="3413220"/>
                </a:lnTo>
                <a:lnTo>
                  <a:pt x="1867129" y="3454587"/>
                </a:lnTo>
                <a:lnTo>
                  <a:pt x="1835382" y="3489631"/>
                </a:lnTo>
                <a:lnTo>
                  <a:pt x="1797039" y="3516568"/>
                </a:lnTo>
                <a:lnTo>
                  <a:pt x="1754573" y="3535808"/>
                </a:lnTo>
                <a:lnTo>
                  <a:pt x="1707984" y="3547352"/>
                </a:lnTo>
                <a:lnTo>
                  <a:pt x="1657272" y="3551200"/>
                </a:lnTo>
                <a:lnTo>
                  <a:pt x="2233381" y="3551200"/>
                </a:lnTo>
                <a:lnTo>
                  <a:pt x="2233381" y="3212572"/>
                </a:lnTo>
                <a:close/>
              </a:path>
              <a:path w="7775575" h="4199890">
                <a:moveTo>
                  <a:pt x="1734233" y="2544111"/>
                </a:moveTo>
                <a:lnTo>
                  <a:pt x="1683571" y="2545254"/>
                </a:lnTo>
                <a:lnTo>
                  <a:pt x="1633612" y="2548684"/>
                </a:lnTo>
                <a:lnTo>
                  <a:pt x="1584357" y="2554401"/>
                </a:lnTo>
                <a:lnTo>
                  <a:pt x="1535806" y="2562405"/>
                </a:lnTo>
                <a:lnTo>
                  <a:pt x="1487958" y="2572696"/>
                </a:lnTo>
                <a:lnTo>
                  <a:pt x="1442133" y="2585010"/>
                </a:lnTo>
                <a:lnTo>
                  <a:pt x="1397892" y="2599083"/>
                </a:lnTo>
                <a:lnTo>
                  <a:pt x="1355233" y="2614915"/>
                </a:lnTo>
                <a:lnTo>
                  <a:pt x="1314158" y="2632506"/>
                </a:lnTo>
                <a:lnTo>
                  <a:pt x="1274666" y="2651856"/>
                </a:lnTo>
                <a:lnTo>
                  <a:pt x="1382412" y="2873943"/>
                </a:lnTo>
                <a:lnTo>
                  <a:pt x="1424190" y="2856077"/>
                </a:lnTo>
                <a:lnTo>
                  <a:pt x="1465969" y="2839861"/>
                </a:lnTo>
                <a:lnTo>
                  <a:pt x="1507748" y="2825293"/>
                </a:lnTo>
                <a:lnTo>
                  <a:pt x="1549527" y="2812375"/>
                </a:lnTo>
                <a:lnTo>
                  <a:pt x="1591581" y="2800830"/>
                </a:lnTo>
                <a:lnTo>
                  <a:pt x="1634184" y="2792585"/>
                </a:lnTo>
                <a:lnTo>
                  <a:pt x="1677337" y="2787637"/>
                </a:lnTo>
                <a:lnTo>
                  <a:pt x="1721040" y="2785988"/>
                </a:lnTo>
                <a:lnTo>
                  <a:pt x="2202065" y="2785988"/>
                </a:lnTo>
                <a:lnTo>
                  <a:pt x="2191018" y="2758838"/>
                </a:lnTo>
                <a:lnTo>
                  <a:pt x="2167190" y="2717867"/>
                </a:lnTo>
                <a:lnTo>
                  <a:pt x="2138066" y="2681474"/>
                </a:lnTo>
                <a:lnTo>
                  <a:pt x="2103646" y="2649657"/>
                </a:lnTo>
                <a:lnTo>
                  <a:pt x="2069976" y="2624919"/>
                </a:lnTo>
                <a:lnTo>
                  <a:pt x="2032732" y="2603480"/>
                </a:lnTo>
                <a:lnTo>
                  <a:pt x="1991915" y="2585340"/>
                </a:lnTo>
                <a:lnTo>
                  <a:pt x="1947525" y="2570497"/>
                </a:lnTo>
                <a:lnTo>
                  <a:pt x="1899562" y="2558953"/>
                </a:lnTo>
                <a:lnTo>
                  <a:pt x="1848026" y="2550707"/>
                </a:lnTo>
                <a:lnTo>
                  <a:pt x="1792916" y="2545760"/>
                </a:lnTo>
                <a:lnTo>
                  <a:pt x="1734233" y="2544111"/>
                </a:lnTo>
                <a:close/>
              </a:path>
              <a:path w="7775575" h="4199890">
                <a:moveTo>
                  <a:pt x="3758342" y="3529211"/>
                </a:moveTo>
                <a:lnTo>
                  <a:pt x="2362050" y="3529211"/>
                </a:lnTo>
                <a:lnTo>
                  <a:pt x="2362050" y="4199872"/>
                </a:lnTo>
                <a:lnTo>
                  <a:pt x="2656700" y="4199872"/>
                </a:lnTo>
                <a:lnTo>
                  <a:pt x="2656700" y="3768890"/>
                </a:lnTo>
                <a:lnTo>
                  <a:pt x="3758342" y="3768890"/>
                </a:lnTo>
                <a:lnTo>
                  <a:pt x="3758342" y="3529211"/>
                </a:lnTo>
                <a:close/>
              </a:path>
              <a:path w="7775575" h="4199890">
                <a:moveTo>
                  <a:pt x="3758342" y="3768890"/>
                </a:moveTo>
                <a:lnTo>
                  <a:pt x="3463692" y="3768890"/>
                </a:lnTo>
                <a:lnTo>
                  <a:pt x="3463692" y="4199872"/>
                </a:lnTo>
                <a:lnTo>
                  <a:pt x="3758342" y="4199872"/>
                </a:lnTo>
                <a:lnTo>
                  <a:pt x="3758342" y="3768890"/>
                </a:lnTo>
                <a:close/>
              </a:path>
              <a:path w="7775575" h="4199890">
                <a:moveTo>
                  <a:pt x="3582431" y="2568298"/>
                </a:moveTo>
                <a:lnTo>
                  <a:pt x="2733661" y="2568298"/>
                </a:lnTo>
                <a:lnTo>
                  <a:pt x="2728904" y="2619142"/>
                </a:lnTo>
                <a:lnTo>
                  <a:pt x="2723430" y="2669896"/>
                </a:lnTo>
                <a:lnTo>
                  <a:pt x="2717237" y="2720560"/>
                </a:lnTo>
                <a:lnTo>
                  <a:pt x="2710326" y="2771134"/>
                </a:lnTo>
                <a:lnTo>
                  <a:pt x="2702697" y="2821619"/>
                </a:lnTo>
                <a:lnTo>
                  <a:pt x="2694351" y="2872014"/>
                </a:lnTo>
                <a:lnTo>
                  <a:pt x="2685286" y="2922319"/>
                </a:lnTo>
                <a:lnTo>
                  <a:pt x="2675413" y="2972175"/>
                </a:lnTo>
                <a:lnTo>
                  <a:pt x="2664643" y="3021224"/>
                </a:lnTo>
                <a:lnTo>
                  <a:pt x="2652976" y="3069465"/>
                </a:lnTo>
                <a:lnTo>
                  <a:pt x="2640411" y="3116898"/>
                </a:lnTo>
                <a:lnTo>
                  <a:pt x="2626948" y="3163523"/>
                </a:lnTo>
                <a:lnTo>
                  <a:pt x="2612588" y="3209341"/>
                </a:lnTo>
                <a:lnTo>
                  <a:pt x="2597330" y="3254351"/>
                </a:lnTo>
                <a:lnTo>
                  <a:pt x="2578334" y="3304742"/>
                </a:lnTo>
                <a:lnTo>
                  <a:pt x="2557995" y="3353301"/>
                </a:lnTo>
                <a:lnTo>
                  <a:pt x="2536311" y="3400027"/>
                </a:lnTo>
                <a:lnTo>
                  <a:pt x="2513284" y="3444921"/>
                </a:lnTo>
                <a:lnTo>
                  <a:pt x="2488913" y="3487982"/>
                </a:lnTo>
                <a:lnTo>
                  <a:pt x="2463198" y="3529211"/>
                </a:lnTo>
                <a:lnTo>
                  <a:pt x="2806225" y="3529211"/>
                </a:lnTo>
                <a:lnTo>
                  <a:pt x="2827510" y="3486641"/>
                </a:lnTo>
                <a:lnTo>
                  <a:pt x="2847388" y="3443367"/>
                </a:lnTo>
                <a:lnTo>
                  <a:pt x="2865858" y="3399389"/>
                </a:lnTo>
                <a:lnTo>
                  <a:pt x="2882922" y="3354708"/>
                </a:lnTo>
                <a:lnTo>
                  <a:pt x="2898578" y="3309323"/>
                </a:lnTo>
                <a:lnTo>
                  <a:pt x="2913882" y="3263234"/>
                </a:lnTo>
                <a:lnTo>
                  <a:pt x="2928131" y="3216442"/>
                </a:lnTo>
                <a:lnTo>
                  <a:pt x="2941324" y="3168946"/>
                </a:lnTo>
                <a:lnTo>
                  <a:pt x="2953462" y="3120746"/>
                </a:lnTo>
                <a:lnTo>
                  <a:pt x="2964544" y="3071843"/>
                </a:lnTo>
                <a:lnTo>
                  <a:pt x="2974747" y="3021445"/>
                </a:lnTo>
                <a:lnTo>
                  <a:pt x="2984246" y="2970518"/>
                </a:lnTo>
                <a:lnTo>
                  <a:pt x="2993042" y="2919064"/>
                </a:lnTo>
                <a:lnTo>
                  <a:pt x="3001134" y="2867083"/>
                </a:lnTo>
                <a:lnTo>
                  <a:pt x="3008522" y="2814573"/>
                </a:lnTo>
                <a:lnTo>
                  <a:pt x="3582431" y="2814573"/>
                </a:lnTo>
                <a:lnTo>
                  <a:pt x="3582431" y="2568298"/>
                </a:lnTo>
                <a:close/>
              </a:path>
              <a:path w="7775575" h="4199890">
                <a:moveTo>
                  <a:pt x="3582431" y="2814573"/>
                </a:moveTo>
                <a:lnTo>
                  <a:pt x="3254797" y="2814573"/>
                </a:lnTo>
                <a:lnTo>
                  <a:pt x="3254797" y="3529211"/>
                </a:lnTo>
                <a:lnTo>
                  <a:pt x="3582431" y="3529211"/>
                </a:lnTo>
                <a:lnTo>
                  <a:pt x="3582431" y="2814573"/>
                </a:lnTo>
                <a:close/>
              </a:path>
              <a:path w="7775575" h="4199890">
                <a:moveTo>
                  <a:pt x="4857392" y="2785988"/>
                </a:moveTo>
                <a:lnTo>
                  <a:pt x="4376367" y="2785988"/>
                </a:lnTo>
                <a:lnTo>
                  <a:pt x="4417871" y="2788737"/>
                </a:lnTo>
                <a:lnTo>
                  <a:pt x="4454427" y="2796982"/>
                </a:lnTo>
                <a:lnTo>
                  <a:pt x="4512697" y="2829966"/>
                </a:lnTo>
                <a:lnTo>
                  <a:pt x="4550628" y="2886587"/>
                </a:lnTo>
                <a:lnTo>
                  <a:pt x="4560111" y="2924380"/>
                </a:lnTo>
                <a:lnTo>
                  <a:pt x="4563272" y="2968496"/>
                </a:lnTo>
                <a:lnTo>
                  <a:pt x="4563272" y="3021269"/>
                </a:lnTo>
                <a:lnTo>
                  <a:pt x="4354378" y="3027866"/>
                </a:lnTo>
                <a:lnTo>
                  <a:pt x="4289408" y="3031370"/>
                </a:lnTo>
                <a:lnTo>
                  <a:pt x="4228629" y="3037486"/>
                </a:lnTo>
                <a:lnTo>
                  <a:pt x="4172042" y="3046212"/>
                </a:lnTo>
                <a:lnTo>
                  <a:pt x="4119647" y="3057550"/>
                </a:lnTo>
                <a:lnTo>
                  <a:pt x="4071443" y="3071500"/>
                </a:lnTo>
                <a:lnTo>
                  <a:pt x="4027431" y="3088060"/>
                </a:lnTo>
                <a:lnTo>
                  <a:pt x="3987611" y="3107231"/>
                </a:lnTo>
                <a:lnTo>
                  <a:pt x="3951982" y="3129014"/>
                </a:lnTo>
                <a:lnTo>
                  <a:pt x="3916396" y="3156837"/>
                </a:lnTo>
                <a:lnTo>
                  <a:pt x="3886284" y="3188788"/>
                </a:lnTo>
                <a:lnTo>
                  <a:pt x="3861648" y="3224868"/>
                </a:lnTo>
                <a:lnTo>
                  <a:pt x="3842486" y="3265076"/>
                </a:lnTo>
                <a:lnTo>
                  <a:pt x="3828799" y="3309413"/>
                </a:lnTo>
                <a:lnTo>
                  <a:pt x="3820587" y="3357878"/>
                </a:lnTo>
                <a:lnTo>
                  <a:pt x="3817850" y="3410471"/>
                </a:lnTo>
                <a:lnTo>
                  <a:pt x="3820873" y="3472590"/>
                </a:lnTo>
                <a:lnTo>
                  <a:pt x="3829944" y="3529211"/>
                </a:lnTo>
                <a:lnTo>
                  <a:pt x="3845061" y="3580336"/>
                </a:lnTo>
                <a:lnTo>
                  <a:pt x="3866225" y="3625962"/>
                </a:lnTo>
                <a:lnTo>
                  <a:pt x="3892612" y="3665130"/>
                </a:lnTo>
                <a:lnTo>
                  <a:pt x="3923396" y="3699075"/>
                </a:lnTo>
                <a:lnTo>
                  <a:pt x="3958578" y="3727798"/>
                </a:lnTo>
                <a:lnTo>
                  <a:pt x="3998158" y="3751299"/>
                </a:lnTo>
                <a:lnTo>
                  <a:pt x="4042273" y="3768615"/>
                </a:lnTo>
                <a:lnTo>
                  <a:pt x="4088862" y="3780984"/>
                </a:lnTo>
                <a:lnTo>
                  <a:pt x="4137925" y="3788405"/>
                </a:lnTo>
                <a:lnTo>
                  <a:pt x="4189461" y="3790879"/>
                </a:lnTo>
                <a:lnTo>
                  <a:pt x="4237974" y="3789642"/>
                </a:lnTo>
                <a:lnTo>
                  <a:pt x="4282364" y="3785931"/>
                </a:lnTo>
                <a:lnTo>
                  <a:pt x="4322631" y="3779747"/>
                </a:lnTo>
                <a:lnTo>
                  <a:pt x="4392858" y="3760782"/>
                </a:lnTo>
                <a:lnTo>
                  <a:pt x="4454427" y="3731097"/>
                </a:lnTo>
                <a:lnTo>
                  <a:pt x="4509124" y="3689455"/>
                </a:lnTo>
                <a:lnTo>
                  <a:pt x="4561898" y="3636682"/>
                </a:lnTo>
                <a:lnTo>
                  <a:pt x="4587460" y="3606172"/>
                </a:lnTo>
                <a:lnTo>
                  <a:pt x="4888707" y="3606172"/>
                </a:lnTo>
                <a:lnTo>
                  <a:pt x="4888707" y="3551200"/>
                </a:lnTo>
                <a:lnTo>
                  <a:pt x="4312599" y="3551200"/>
                </a:lnTo>
                <a:lnTo>
                  <a:pt x="4279066" y="3549276"/>
                </a:lnTo>
                <a:lnTo>
                  <a:pt x="4221895" y="3533884"/>
                </a:lnTo>
                <a:lnTo>
                  <a:pt x="4179017" y="3501313"/>
                </a:lnTo>
                <a:lnTo>
                  <a:pt x="4157028" y="3447440"/>
                </a:lnTo>
                <a:lnTo>
                  <a:pt x="4154279" y="3412671"/>
                </a:lnTo>
                <a:lnTo>
                  <a:pt x="4158127" y="3371854"/>
                </a:lnTo>
                <a:lnTo>
                  <a:pt x="4169671" y="3335160"/>
                </a:lnTo>
                <a:lnTo>
                  <a:pt x="4215848" y="3274141"/>
                </a:lnTo>
                <a:lnTo>
                  <a:pt x="4280583" y="3239662"/>
                </a:lnTo>
                <a:lnTo>
                  <a:pt x="4324561" y="3228228"/>
                </a:lnTo>
                <a:lnTo>
                  <a:pt x="4376279" y="3220664"/>
                </a:lnTo>
                <a:lnTo>
                  <a:pt x="4435737" y="3216970"/>
                </a:lnTo>
                <a:lnTo>
                  <a:pt x="4563272" y="3212572"/>
                </a:lnTo>
                <a:lnTo>
                  <a:pt x="4888707" y="3212572"/>
                </a:lnTo>
                <a:lnTo>
                  <a:pt x="4888707" y="2968496"/>
                </a:lnTo>
                <a:lnTo>
                  <a:pt x="4886059" y="2909215"/>
                </a:lnTo>
                <a:lnTo>
                  <a:pt x="4878204" y="2855115"/>
                </a:lnTo>
                <a:lnTo>
                  <a:pt x="4878116" y="2854512"/>
                </a:lnTo>
                <a:lnTo>
                  <a:pt x="4864878" y="2804387"/>
                </a:lnTo>
                <a:lnTo>
                  <a:pt x="4857392" y="2785988"/>
                </a:lnTo>
                <a:close/>
              </a:path>
              <a:path w="7775575" h="4199890">
                <a:moveTo>
                  <a:pt x="4888707" y="3606172"/>
                </a:moveTo>
                <a:lnTo>
                  <a:pt x="4596255" y="3606172"/>
                </a:lnTo>
                <a:lnTo>
                  <a:pt x="4659915" y="3768615"/>
                </a:lnTo>
                <a:lnTo>
                  <a:pt x="4660023" y="3768890"/>
                </a:lnTo>
                <a:lnTo>
                  <a:pt x="4888707" y="3768890"/>
                </a:lnTo>
                <a:lnTo>
                  <a:pt x="4888707" y="3606172"/>
                </a:lnTo>
                <a:close/>
              </a:path>
              <a:path w="7775575" h="4199890">
                <a:moveTo>
                  <a:pt x="4888707" y="3212572"/>
                </a:moveTo>
                <a:lnTo>
                  <a:pt x="4563272" y="3212572"/>
                </a:lnTo>
                <a:lnTo>
                  <a:pt x="4563272" y="3311522"/>
                </a:lnTo>
                <a:lnTo>
                  <a:pt x="4558737" y="3365532"/>
                </a:lnTo>
                <a:lnTo>
                  <a:pt x="4545131" y="3413220"/>
                </a:lnTo>
                <a:lnTo>
                  <a:pt x="4522455" y="3454587"/>
                </a:lnTo>
                <a:lnTo>
                  <a:pt x="4490709" y="3489631"/>
                </a:lnTo>
                <a:lnTo>
                  <a:pt x="4452366" y="3516568"/>
                </a:lnTo>
                <a:lnTo>
                  <a:pt x="4409900" y="3535808"/>
                </a:lnTo>
                <a:lnTo>
                  <a:pt x="4363311" y="3547352"/>
                </a:lnTo>
                <a:lnTo>
                  <a:pt x="4312599" y="3551200"/>
                </a:lnTo>
                <a:lnTo>
                  <a:pt x="4888707" y="3551200"/>
                </a:lnTo>
                <a:lnTo>
                  <a:pt x="4888707" y="3212572"/>
                </a:lnTo>
                <a:close/>
              </a:path>
              <a:path w="7775575" h="4199890">
                <a:moveTo>
                  <a:pt x="4389560" y="2544111"/>
                </a:moveTo>
                <a:lnTo>
                  <a:pt x="4338898" y="2545254"/>
                </a:lnTo>
                <a:lnTo>
                  <a:pt x="4288939" y="2548684"/>
                </a:lnTo>
                <a:lnTo>
                  <a:pt x="4239684" y="2554401"/>
                </a:lnTo>
                <a:lnTo>
                  <a:pt x="4191132" y="2562405"/>
                </a:lnTo>
                <a:lnTo>
                  <a:pt x="4143285" y="2572696"/>
                </a:lnTo>
                <a:lnTo>
                  <a:pt x="4097460" y="2585010"/>
                </a:lnTo>
                <a:lnTo>
                  <a:pt x="4053218" y="2599083"/>
                </a:lnTo>
                <a:lnTo>
                  <a:pt x="4010560" y="2614915"/>
                </a:lnTo>
                <a:lnTo>
                  <a:pt x="3969485" y="2632506"/>
                </a:lnTo>
                <a:lnTo>
                  <a:pt x="3929993" y="2651856"/>
                </a:lnTo>
                <a:lnTo>
                  <a:pt x="4037738" y="2873943"/>
                </a:lnTo>
                <a:lnTo>
                  <a:pt x="4079517" y="2856077"/>
                </a:lnTo>
                <a:lnTo>
                  <a:pt x="4121296" y="2839861"/>
                </a:lnTo>
                <a:lnTo>
                  <a:pt x="4163075" y="2825293"/>
                </a:lnTo>
                <a:lnTo>
                  <a:pt x="4204854" y="2812375"/>
                </a:lnTo>
                <a:lnTo>
                  <a:pt x="4246907" y="2800830"/>
                </a:lnTo>
                <a:lnTo>
                  <a:pt x="4289511" y="2792585"/>
                </a:lnTo>
                <a:lnTo>
                  <a:pt x="4332664" y="2787637"/>
                </a:lnTo>
                <a:lnTo>
                  <a:pt x="4376367" y="2785988"/>
                </a:lnTo>
                <a:lnTo>
                  <a:pt x="4857392" y="2785988"/>
                </a:lnTo>
                <a:lnTo>
                  <a:pt x="4846345" y="2758838"/>
                </a:lnTo>
                <a:lnTo>
                  <a:pt x="4822516" y="2717867"/>
                </a:lnTo>
                <a:lnTo>
                  <a:pt x="4793392" y="2681474"/>
                </a:lnTo>
                <a:lnTo>
                  <a:pt x="4758973" y="2649657"/>
                </a:lnTo>
                <a:lnTo>
                  <a:pt x="4725302" y="2624919"/>
                </a:lnTo>
                <a:lnTo>
                  <a:pt x="4688059" y="2603480"/>
                </a:lnTo>
                <a:lnTo>
                  <a:pt x="4647242" y="2585340"/>
                </a:lnTo>
                <a:lnTo>
                  <a:pt x="4602852" y="2570497"/>
                </a:lnTo>
                <a:lnTo>
                  <a:pt x="4554889" y="2558953"/>
                </a:lnTo>
                <a:lnTo>
                  <a:pt x="4503352" y="2550707"/>
                </a:lnTo>
                <a:lnTo>
                  <a:pt x="4448243" y="2545760"/>
                </a:lnTo>
                <a:lnTo>
                  <a:pt x="4389560" y="2544111"/>
                </a:lnTo>
                <a:close/>
              </a:path>
              <a:path w="7775575" h="4199890">
                <a:moveTo>
                  <a:pt x="6257548" y="3291732"/>
                </a:moveTo>
                <a:lnTo>
                  <a:pt x="5929914" y="3291732"/>
                </a:lnTo>
                <a:lnTo>
                  <a:pt x="5929914" y="3768890"/>
                </a:lnTo>
                <a:lnTo>
                  <a:pt x="6257548" y="3768890"/>
                </a:lnTo>
                <a:lnTo>
                  <a:pt x="6257548" y="3291732"/>
                </a:lnTo>
                <a:close/>
              </a:path>
              <a:path w="7775575" h="4199890">
                <a:moveTo>
                  <a:pt x="5446159" y="2568298"/>
                </a:moveTo>
                <a:lnTo>
                  <a:pt x="5118525" y="2568298"/>
                </a:lnTo>
                <a:lnTo>
                  <a:pt x="5118525" y="3014672"/>
                </a:lnTo>
                <a:lnTo>
                  <a:pt x="5120814" y="3067984"/>
                </a:lnTo>
                <a:lnTo>
                  <a:pt x="5127679" y="3117347"/>
                </a:lnTo>
                <a:lnTo>
                  <a:pt x="5139123" y="3162760"/>
                </a:lnTo>
                <a:lnTo>
                  <a:pt x="5155143" y="3204225"/>
                </a:lnTo>
                <a:lnTo>
                  <a:pt x="5175741" y="3241741"/>
                </a:lnTo>
                <a:lnTo>
                  <a:pt x="5200916" y="3275307"/>
                </a:lnTo>
                <a:lnTo>
                  <a:pt x="5230668" y="3304925"/>
                </a:lnTo>
                <a:lnTo>
                  <a:pt x="5270126" y="3334488"/>
                </a:lnTo>
                <a:lnTo>
                  <a:pt x="5313737" y="3358676"/>
                </a:lnTo>
                <a:lnTo>
                  <a:pt x="5361502" y="3377488"/>
                </a:lnTo>
                <a:lnTo>
                  <a:pt x="5413420" y="3390926"/>
                </a:lnTo>
                <a:lnTo>
                  <a:pt x="5469492" y="3398988"/>
                </a:lnTo>
                <a:lnTo>
                  <a:pt x="5529716" y="3401676"/>
                </a:lnTo>
                <a:lnTo>
                  <a:pt x="5578796" y="3400357"/>
                </a:lnTo>
                <a:lnTo>
                  <a:pt x="5625764" y="3396399"/>
                </a:lnTo>
                <a:lnTo>
                  <a:pt x="5670621" y="3389802"/>
                </a:lnTo>
                <a:lnTo>
                  <a:pt x="5713367" y="3380567"/>
                </a:lnTo>
                <a:lnTo>
                  <a:pt x="5754003" y="3368693"/>
                </a:lnTo>
                <a:lnTo>
                  <a:pt x="5802103" y="3350689"/>
                </a:lnTo>
                <a:lnTo>
                  <a:pt x="5847455" y="3331861"/>
                </a:lnTo>
                <a:lnTo>
                  <a:pt x="5890059" y="3312209"/>
                </a:lnTo>
                <a:lnTo>
                  <a:pt x="5929914" y="3291732"/>
                </a:lnTo>
                <a:lnTo>
                  <a:pt x="6257548" y="3291732"/>
                </a:lnTo>
                <a:lnTo>
                  <a:pt x="6257548" y="3164196"/>
                </a:lnTo>
                <a:lnTo>
                  <a:pt x="5591285" y="3164196"/>
                </a:lnTo>
                <a:lnTo>
                  <a:pt x="5558989" y="3161723"/>
                </a:lnTo>
                <a:lnTo>
                  <a:pt x="5505116" y="3141933"/>
                </a:lnTo>
                <a:lnTo>
                  <a:pt x="5467186" y="3102490"/>
                </a:lnTo>
                <a:lnTo>
                  <a:pt x="5448495" y="3044220"/>
                </a:lnTo>
                <a:lnTo>
                  <a:pt x="5446159" y="3008075"/>
                </a:lnTo>
                <a:lnTo>
                  <a:pt x="5446159" y="2568298"/>
                </a:lnTo>
                <a:close/>
              </a:path>
              <a:path w="7775575" h="4199890">
                <a:moveTo>
                  <a:pt x="6257548" y="2568298"/>
                </a:moveTo>
                <a:lnTo>
                  <a:pt x="5929914" y="2568298"/>
                </a:lnTo>
                <a:lnTo>
                  <a:pt x="5929914" y="3087235"/>
                </a:lnTo>
                <a:lnTo>
                  <a:pt x="5889235" y="3104002"/>
                </a:lnTo>
                <a:lnTo>
                  <a:pt x="5848555" y="3119119"/>
                </a:lnTo>
                <a:lnTo>
                  <a:pt x="5807875" y="3132587"/>
                </a:lnTo>
                <a:lnTo>
                  <a:pt x="5767196" y="3144406"/>
                </a:lnTo>
                <a:lnTo>
                  <a:pt x="5725692" y="3153064"/>
                </a:lnTo>
                <a:lnTo>
                  <a:pt x="5682539" y="3159249"/>
                </a:lnTo>
                <a:lnTo>
                  <a:pt x="5637737" y="3162959"/>
                </a:lnTo>
                <a:lnTo>
                  <a:pt x="5591285" y="3164196"/>
                </a:lnTo>
                <a:lnTo>
                  <a:pt x="6257548" y="3164196"/>
                </a:lnTo>
                <a:lnTo>
                  <a:pt x="6257548" y="2568298"/>
                </a:lnTo>
                <a:close/>
              </a:path>
              <a:path w="7775575" h="4199890">
                <a:moveTo>
                  <a:pt x="6851797" y="2568298"/>
                </a:moveTo>
                <a:lnTo>
                  <a:pt x="6535157" y="2568298"/>
                </a:lnTo>
                <a:lnTo>
                  <a:pt x="6535157" y="3768890"/>
                </a:lnTo>
                <a:lnTo>
                  <a:pt x="6928757" y="3768890"/>
                </a:lnTo>
                <a:lnTo>
                  <a:pt x="7164263" y="3410471"/>
                </a:lnTo>
                <a:lnTo>
                  <a:pt x="6827609" y="3410471"/>
                </a:lnTo>
                <a:lnTo>
                  <a:pt x="6828846" y="3400027"/>
                </a:lnTo>
                <a:lnTo>
                  <a:pt x="6834206" y="3348903"/>
                </a:lnTo>
                <a:lnTo>
                  <a:pt x="6838054" y="3301627"/>
                </a:lnTo>
                <a:lnTo>
                  <a:pt x="6840802" y="3247754"/>
                </a:lnTo>
                <a:lnTo>
                  <a:pt x="6842864" y="3219306"/>
                </a:lnTo>
                <a:lnTo>
                  <a:pt x="6844650" y="3191133"/>
                </a:lnTo>
                <a:lnTo>
                  <a:pt x="6846162" y="3163234"/>
                </a:lnTo>
                <a:lnTo>
                  <a:pt x="6847399" y="3135611"/>
                </a:lnTo>
                <a:lnTo>
                  <a:pt x="6849323" y="3109224"/>
                </a:lnTo>
                <a:lnTo>
                  <a:pt x="6850697" y="3085036"/>
                </a:lnTo>
                <a:lnTo>
                  <a:pt x="6851522" y="3063048"/>
                </a:lnTo>
                <a:lnTo>
                  <a:pt x="6851797" y="3043258"/>
                </a:lnTo>
                <a:lnTo>
                  <a:pt x="6851797" y="2568298"/>
                </a:lnTo>
                <a:close/>
              </a:path>
              <a:path w="7775575" h="4199890">
                <a:moveTo>
                  <a:pt x="7775329" y="2928916"/>
                </a:moveTo>
                <a:lnTo>
                  <a:pt x="7480678" y="2928916"/>
                </a:lnTo>
                <a:lnTo>
                  <a:pt x="7479304" y="2947331"/>
                </a:lnTo>
                <a:lnTo>
                  <a:pt x="7477380" y="2969595"/>
                </a:lnTo>
                <a:lnTo>
                  <a:pt x="7474906" y="2995707"/>
                </a:lnTo>
                <a:lnTo>
                  <a:pt x="7471883" y="3025666"/>
                </a:lnTo>
                <a:lnTo>
                  <a:pt x="7469684" y="3057138"/>
                </a:lnTo>
                <a:lnTo>
                  <a:pt x="7465286" y="3124204"/>
                </a:lnTo>
                <a:lnTo>
                  <a:pt x="7461163" y="3194294"/>
                </a:lnTo>
                <a:lnTo>
                  <a:pt x="7458964" y="3259161"/>
                </a:lnTo>
                <a:lnTo>
                  <a:pt x="7458689" y="3768890"/>
                </a:lnTo>
                <a:lnTo>
                  <a:pt x="7775329" y="3768890"/>
                </a:lnTo>
                <a:lnTo>
                  <a:pt x="7775329" y="2928916"/>
                </a:lnTo>
                <a:close/>
              </a:path>
              <a:path w="7775575" h="4199890">
                <a:moveTo>
                  <a:pt x="7775329" y="2568298"/>
                </a:moveTo>
                <a:lnTo>
                  <a:pt x="7381728" y="2568298"/>
                </a:lnTo>
                <a:lnTo>
                  <a:pt x="6827609" y="3410471"/>
                </a:lnTo>
                <a:lnTo>
                  <a:pt x="7164263" y="3410471"/>
                </a:lnTo>
                <a:lnTo>
                  <a:pt x="7480678" y="2928916"/>
                </a:lnTo>
                <a:lnTo>
                  <a:pt x="7775329" y="2928916"/>
                </a:lnTo>
                <a:lnTo>
                  <a:pt x="7775329" y="2568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699964" y="10830748"/>
            <a:ext cx="179705" cy="273050"/>
          </a:xfrm>
          <a:custGeom>
            <a:avLst/>
            <a:gdLst/>
            <a:ahLst/>
            <a:cxnLst/>
            <a:rect l="l" t="t" r="r" b="b"/>
            <a:pathLst>
              <a:path w="179705" h="273050">
                <a:moveTo>
                  <a:pt x="91222" y="0"/>
                </a:moveTo>
                <a:lnTo>
                  <a:pt x="49003" y="9423"/>
                </a:lnTo>
                <a:lnTo>
                  <a:pt x="20732" y="35056"/>
                </a:lnTo>
                <a:lnTo>
                  <a:pt x="9423" y="73128"/>
                </a:lnTo>
                <a:lnTo>
                  <a:pt x="41464" y="73128"/>
                </a:lnTo>
                <a:lnTo>
                  <a:pt x="43090" y="63587"/>
                </a:lnTo>
                <a:lnTo>
                  <a:pt x="46082" y="54940"/>
                </a:lnTo>
                <a:lnTo>
                  <a:pt x="80832" y="28318"/>
                </a:lnTo>
                <a:lnTo>
                  <a:pt x="91222" y="27517"/>
                </a:lnTo>
                <a:lnTo>
                  <a:pt x="101824" y="28247"/>
                </a:lnTo>
                <a:lnTo>
                  <a:pt x="133912" y="52113"/>
                </a:lnTo>
                <a:lnTo>
                  <a:pt x="136833" y="68228"/>
                </a:lnTo>
                <a:lnTo>
                  <a:pt x="135914" y="78052"/>
                </a:lnTo>
                <a:lnTo>
                  <a:pt x="104981" y="109787"/>
                </a:lnTo>
                <a:lnTo>
                  <a:pt x="82175" y="112708"/>
                </a:lnTo>
                <a:lnTo>
                  <a:pt x="62574" y="112708"/>
                </a:lnTo>
                <a:lnTo>
                  <a:pt x="62574" y="139472"/>
                </a:lnTo>
                <a:lnTo>
                  <a:pt x="82175" y="139472"/>
                </a:lnTo>
                <a:lnTo>
                  <a:pt x="90845" y="139825"/>
                </a:lnTo>
                <a:lnTo>
                  <a:pt x="128069" y="152288"/>
                </a:lnTo>
                <a:lnTo>
                  <a:pt x="147388" y="192622"/>
                </a:lnTo>
                <a:lnTo>
                  <a:pt x="146987" y="199808"/>
                </a:lnTo>
                <a:lnTo>
                  <a:pt x="127975" y="234369"/>
                </a:lnTo>
                <a:lnTo>
                  <a:pt x="91222" y="245395"/>
                </a:lnTo>
                <a:lnTo>
                  <a:pt x="82316" y="244924"/>
                </a:lnTo>
                <a:lnTo>
                  <a:pt x="43160" y="223791"/>
                </a:lnTo>
                <a:lnTo>
                  <a:pt x="32040" y="189983"/>
                </a:lnTo>
                <a:lnTo>
                  <a:pt x="0" y="189983"/>
                </a:lnTo>
                <a:lnTo>
                  <a:pt x="12816" y="235971"/>
                </a:lnTo>
                <a:lnTo>
                  <a:pt x="45234" y="263866"/>
                </a:lnTo>
                <a:lnTo>
                  <a:pt x="91222" y="272913"/>
                </a:lnTo>
                <a:lnTo>
                  <a:pt x="105146" y="272229"/>
                </a:lnTo>
                <a:lnTo>
                  <a:pt x="149037" y="255903"/>
                </a:lnTo>
                <a:lnTo>
                  <a:pt x="173704" y="223155"/>
                </a:lnTo>
                <a:lnTo>
                  <a:pt x="179429" y="192622"/>
                </a:lnTo>
                <a:lnTo>
                  <a:pt x="178981" y="183504"/>
                </a:lnTo>
                <a:lnTo>
                  <a:pt x="163785" y="146916"/>
                </a:lnTo>
                <a:lnTo>
                  <a:pt x="125148" y="124771"/>
                </a:lnTo>
                <a:lnTo>
                  <a:pt x="132168" y="122580"/>
                </a:lnTo>
                <a:lnTo>
                  <a:pt x="161217" y="97277"/>
                </a:lnTo>
                <a:lnTo>
                  <a:pt x="168874" y="66343"/>
                </a:lnTo>
                <a:lnTo>
                  <a:pt x="168309" y="57485"/>
                </a:lnTo>
                <a:lnTo>
                  <a:pt x="148990" y="19601"/>
                </a:lnTo>
                <a:lnTo>
                  <a:pt x="114687" y="2261"/>
                </a:lnTo>
                <a:lnTo>
                  <a:pt x="103496" y="565"/>
                </a:lnTo>
                <a:lnTo>
                  <a:pt x="91222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125710"/>
            <a:chOff x="0" y="0"/>
            <a:chExt cx="10052050" cy="101257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125710"/>
            </a:xfrm>
            <a:custGeom>
              <a:avLst/>
              <a:gdLst/>
              <a:ahLst/>
              <a:cxnLst/>
              <a:rect l="l" t="t" r="r" b="b"/>
              <a:pathLst>
                <a:path w="10052050" h="10125710">
                  <a:moveTo>
                    <a:pt x="10052049" y="0"/>
                  </a:moveTo>
                  <a:lnTo>
                    <a:pt x="0" y="0"/>
                  </a:lnTo>
                  <a:lnTo>
                    <a:pt x="0" y="10125346"/>
                  </a:lnTo>
                  <a:lnTo>
                    <a:pt x="10052049" y="10125346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529" y="2939177"/>
              <a:ext cx="6724140" cy="4210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73235"/>
              <a:ext cx="1687447" cy="566069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361" y="121763"/>
                </a:lnTo>
                <a:lnTo>
                  <a:pt x="462" y="123399"/>
                </a:lnTo>
                <a:lnTo>
                  <a:pt x="21808" y="157299"/>
                </a:lnTo>
                <a:lnTo>
                  <a:pt x="59216" y="167051"/>
                </a:lnTo>
                <a:lnTo>
                  <a:pt x="67629" y="166660"/>
                </a:lnTo>
                <a:lnTo>
                  <a:pt x="67845" y="166660"/>
                </a:lnTo>
                <a:lnTo>
                  <a:pt x="75536" y="165491"/>
                </a:lnTo>
                <a:lnTo>
                  <a:pt x="75710" y="165491"/>
                </a:lnTo>
                <a:lnTo>
                  <a:pt x="83143" y="163416"/>
                </a:lnTo>
                <a:lnTo>
                  <a:pt x="89621" y="160593"/>
                </a:lnTo>
                <a:lnTo>
                  <a:pt x="97759" y="156137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210" y="116765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40" y="52039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50" y="104609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348" y="19840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022" y="121624"/>
                </a:lnTo>
                <a:lnTo>
                  <a:pt x="518123" y="123260"/>
                </a:lnTo>
                <a:lnTo>
                  <a:pt x="539469" y="157161"/>
                </a:lnTo>
                <a:lnTo>
                  <a:pt x="576877" y="166912"/>
                </a:lnTo>
                <a:lnTo>
                  <a:pt x="585290" y="166521"/>
                </a:lnTo>
                <a:lnTo>
                  <a:pt x="585506" y="166521"/>
                </a:lnTo>
                <a:lnTo>
                  <a:pt x="593197" y="165353"/>
                </a:lnTo>
                <a:lnTo>
                  <a:pt x="593371" y="165353"/>
                </a:lnTo>
                <a:lnTo>
                  <a:pt x="600804" y="163277"/>
                </a:lnTo>
                <a:lnTo>
                  <a:pt x="607282" y="160454"/>
                </a:lnTo>
                <a:lnTo>
                  <a:pt x="615420" y="155998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1871" y="116626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01" y="51900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110" y="104470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9009" y="19701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61806" y="21080"/>
                </a:lnTo>
                <a:lnTo>
                  <a:pt x="1060649" y="21080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8258" y="145815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799" y="127184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9680" y="21075"/>
                </a:lnTo>
                <a:lnTo>
                  <a:pt x="1079182" y="21075"/>
                </a:lnTo>
                <a:lnTo>
                  <a:pt x="1111373" y="4503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472" y="10838323"/>
            <a:ext cx="2637464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4151" y="7455270"/>
            <a:ext cx="843530" cy="8435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1416" y="6994551"/>
            <a:ext cx="730293" cy="73029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528749" y="2054922"/>
            <a:ext cx="7096125" cy="6031865"/>
            <a:chOff x="1528749" y="2054922"/>
            <a:chExt cx="7096125" cy="603186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6148" y="2054922"/>
              <a:ext cx="6168136" cy="4373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5651138" cy="40867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749" y="2533954"/>
              <a:ext cx="728304" cy="72830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492131"/>
            <a:ext cx="240830" cy="2408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266977"/>
            <a:ext cx="209417" cy="209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675341"/>
            <a:ext cx="209417" cy="2094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795787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125650"/>
            <a:ext cx="303655" cy="3036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429245"/>
            <a:ext cx="303655" cy="3036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172678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832343"/>
            <a:ext cx="146592" cy="1465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732901"/>
            <a:ext cx="450248" cy="4502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2125589"/>
            <a:ext cx="303655" cy="30365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638723"/>
            <a:ext cx="303655" cy="30365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560161"/>
            <a:ext cx="125650" cy="1256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88475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1068030"/>
            <a:ext cx="408364" cy="4083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335068"/>
            <a:ext cx="209417" cy="2094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8367" y="449463"/>
            <a:ext cx="241073" cy="2410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596" y="104709"/>
            <a:ext cx="209629" cy="2096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0580" y="1466337"/>
            <a:ext cx="209629" cy="2096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0944" y="1517800"/>
            <a:ext cx="241073" cy="24107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50084"/>
            <a:ext cx="303962" cy="30396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04888" y="974968"/>
            <a:ext cx="303962" cy="30396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48669" y="693007"/>
            <a:ext cx="241073" cy="24107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07210" y="1897826"/>
            <a:ext cx="146740" cy="1467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07460" y="1896713"/>
            <a:ext cx="450703" cy="4507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1887" y="3423342"/>
            <a:ext cx="303962" cy="30396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6987" y="4346041"/>
            <a:ext cx="303962" cy="3039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0564" y="3936850"/>
            <a:ext cx="408777" cy="40877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6406" y="5318264"/>
            <a:ext cx="209629" cy="20962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15812" y="3253597"/>
            <a:ext cx="8395173" cy="230141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53835" y="7644893"/>
            <a:ext cx="8318027" cy="83945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50854" y="5856156"/>
            <a:ext cx="8726396" cy="1719738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9695819" y="10835271"/>
            <a:ext cx="204470" cy="264160"/>
          </a:xfrm>
          <a:custGeom>
            <a:avLst/>
            <a:gdLst/>
            <a:ahLst/>
            <a:cxnLst/>
            <a:rect l="l" t="t" r="r" b="b"/>
            <a:pathLst>
              <a:path w="204469" h="264159">
                <a:moveTo>
                  <a:pt x="165104" y="207323"/>
                </a:moveTo>
                <a:lnTo>
                  <a:pt x="133817" y="207323"/>
                </a:lnTo>
                <a:lnTo>
                  <a:pt x="133817" y="263866"/>
                </a:lnTo>
                <a:lnTo>
                  <a:pt x="165104" y="263866"/>
                </a:lnTo>
                <a:lnTo>
                  <a:pt x="165104" y="207323"/>
                </a:lnTo>
                <a:close/>
              </a:path>
              <a:path w="204469" h="264159">
                <a:moveTo>
                  <a:pt x="165104" y="0"/>
                </a:moveTo>
                <a:lnTo>
                  <a:pt x="119870" y="0"/>
                </a:lnTo>
                <a:lnTo>
                  <a:pt x="0" y="182821"/>
                </a:lnTo>
                <a:lnTo>
                  <a:pt x="0" y="207323"/>
                </a:lnTo>
                <a:lnTo>
                  <a:pt x="204307" y="207323"/>
                </a:lnTo>
                <a:lnTo>
                  <a:pt x="204307" y="179429"/>
                </a:lnTo>
                <a:lnTo>
                  <a:pt x="35056" y="179429"/>
                </a:lnTo>
                <a:lnTo>
                  <a:pt x="134194" y="25255"/>
                </a:lnTo>
                <a:lnTo>
                  <a:pt x="165104" y="25255"/>
                </a:lnTo>
                <a:lnTo>
                  <a:pt x="165104" y="0"/>
                </a:lnTo>
                <a:close/>
              </a:path>
              <a:path w="204469" h="264159">
                <a:moveTo>
                  <a:pt x="165104" y="25255"/>
                </a:moveTo>
                <a:lnTo>
                  <a:pt x="135325" y="25255"/>
                </a:lnTo>
                <a:lnTo>
                  <a:pt x="135325" y="179429"/>
                </a:lnTo>
                <a:lnTo>
                  <a:pt x="165104" y="179429"/>
                </a:lnTo>
                <a:lnTo>
                  <a:pt x="165104" y="25255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62845" cy="11308715"/>
            </a:xfrm>
            <a:custGeom>
              <a:avLst/>
              <a:gdLst/>
              <a:ahLst/>
              <a:cxnLst/>
              <a:rect l="l" t="t" r="r" b="b"/>
              <a:pathLst>
                <a:path w="10062845" h="11308715">
                  <a:moveTo>
                    <a:pt x="0" y="11308556"/>
                  </a:moveTo>
                  <a:lnTo>
                    <a:pt x="10062521" y="11308556"/>
                  </a:lnTo>
                  <a:lnTo>
                    <a:pt x="10062521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" y="10838323"/>
              <a:ext cx="2625738" cy="24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744" y="7497704"/>
              <a:ext cx="2121373" cy="27780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07188"/>
              <a:ext cx="1634080" cy="20826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822" y="9997066"/>
              <a:ext cx="843530" cy="8435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5639" y="9412908"/>
              <a:ext cx="977172" cy="9771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8378" y="7361032"/>
              <a:ext cx="4306738" cy="33406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832" y="793137"/>
              <a:ext cx="950131" cy="9501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8542" y="1528746"/>
              <a:ext cx="2952934" cy="63783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867" y="163489"/>
              <a:ext cx="5616299" cy="1661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5916" y="7616308"/>
              <a:ext cx="975838" cy="9758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62520" y="0"/>
              <a:ext cx="10041890" cy="11308715"/>
            </a:xfrm>
            <a:custGeom>
              <a:avLst/>
              <a:gdLst/>
              <a:ahLst/>
              <a:cxnLst/>
              <a:rect l="l" t="t" r="r" b="b"/>
              <a:pathLst>
                <a:path w="10041890" h="11308715">
                  <a:moveTo>
                    <a:pt x="0" y="11308556"/>
                  </a:moveTo>
                  <a:lnTo>
                    <a:pt x="0" y="0"/>
                  </a:lnTo>
                  <a:lnTo>
                    <a:pt x="10041579" y="0"/>
                  </a:lnTo>
                  <a:lnTo>
                    <a:pt x="10041579" y="11308556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91930" y="5235668"/>
              <a:ext cx="5608320" cy="6073140"/>
            </a:xfrm>
            <a:custGeom>
              <a:avLst/>
              <a:gdLst/>
              <a:ahLst/>
              <a:cxnLst/>
              <a:rect l="l" t="t" r="r" b="b"/>
              <a:pathLst>
                <a:path w="5608319" h="6073140">
                  <a:moveTo>
                    <a:pt x="5552530" y="1310352"/>
                  </a:moveTo>
                  <a:lnTo>
                    <a:pt x="5539056" y="1319674"/>
                  </a:lnTo>
                  <a:lnTo>
                    <a:pt x="5553101" y="1340063"/>
                  </a:lnTo>
                  <a:lnTo>
                    <a:pt x="5566977" y="1360572"/>
                  </a:lnTo>
                  <a:lnTo>
                    <a:pt x="5580684" y="1381199"/>
                  </a:lnTo>
                  <a:lnTo>
                    <a:pt x="5594222" y="1401945"/>
                  </a:lnTo>
                  <a:lnTo>
                    <a:pt x="5607983" y="1393065"/>
                  </a:lnTo>
                  <a:lnTo>
                    <a:pt x="5594360" y="1372209"/>
                  </a:lnTo>
                  <a:lnTo>
                    <a:pt x="5580579" y="1351470"/>
                  </a:lnTo>
                  <a:lnTo>
                    <a:pt x="5566637" y="1330851"/>
                  </a:lnTo>
                  <a:lnTo>
                    <a:pt x="5552530" y="1310352"/>
                  </a:lnTo>
                  <a:close/>
                </a:path>
                <a:path w="5608319" h="6073140">
                  <a:moveTo>
                    <a:pt x="5433598" y="1150548"/>
                  </a:moveTo>
                  <a:lnTo>
                    <a:pt x="5420779" y="1160728"/>
                  </a:lnTo>
                  <a:lnTo>
                    <a:pt x="5436122" y="1180168"/>
                  </a:lnTo>
                  <a:lnTo>
                    <a:pt x="5451311" y="1199735"/>
                  </a:lnTo>
                  <a:lnTo>
                    <a:pt x="5466347" y="1219429"/>
                  </a:lnTo>
                  <a:lnTo>
                    <a:pt x="5481228" y="1239250"/>
                  </a:lnTo>
                  <a:lnTo>
                    <a:pt x="5494375" y="1229491"/>
                  </a:lnTo>
                  <a:lnTo>
                    <a:pt x="5479425" y="1209565"/>
                  </a:lnTo>
                  <a:lnTo>
                    <a:pt x="5464309" y="1189765"/>
                  </a:lnTo>
                  <a:lnTo>
                    <a:pt x="5449032" y="1170092"/>
                  </a:lnTo>
                  <a:lnTo>
                    <a:pt x="5433598" y="1150548"/>
                  </a:lnTo>
                  <a:close/>
                </a:path>
                <a:path w="5608319" h="6073140">
                  <a:moveTo>
                    <a:pt x="5304509" y="998822"/>
                  </a:moveTo>
                  <a:lnTo>
                    <a:pt x="5292386" y="1009812"/>
                  </a:lnTo>
                  <a:lnTo>
                    <a:pt x="5308964" y="1028213"/>
                  </a:lnTo>
                  <a:lnTo>
                    <a:pt x="5325396" y="1046750"/>
                  </a:lnTo>
                  <a:lnTo>
                    <a:pt x="5341674" y="1065421"/>
                  </a:lnTo>
                  <a:lnTo>
                    <a:pt x="5357791" y="1084225"/>
                  </a:lnTo>
                  <a:lnTo>
                    <a:pt x="5370323" y="1073636"/>
                  </a:lnTo>
                  <a:lnTo>
                    <a:pt x="5354096" y="1054729"/>
                  </a:lnTo>
                  <a:lnTo>
                    <a:pt x="5337723" y="1035958"/>
                  </a:lnTo>
                  <a:lnTo>
                    <a:pt x="5321197" y="1017322"/>
                  </a:lnTo>
                  <a:lnTo>
                    <a:pt x="5304509" y="998822"/>
                  </a:lnTo>
                  <a:close/>
                </a:path>
                <a:path w="5608319" h="6073140">
                  <a:moveTo>
                    <a:pt x="5165837" y="855784"/>
                  </a:moveTo>
                  <a:lnTo>
                    <a:pt x="5154451" y="867538"/>
                  </a:lnTo>
                  <a:lnTo>
                    <a:pt x="5172196" y="884828"/>
                  </a:lnTo>
                  <a:lnTo>
                    <a:pt x="5189800" y="902260"/>
                  </a:lnTo>
                  <a:lnTo>
                    <a:pt x="5207257" y="919836"/>
                  </a:lnTo>
                  <a:lnTo>
                    <a:pt x="5224565" y="937553"/>
                  </a:lnTo>
                  <a:lnTo>
                    <a:pt x="5236360" y="926175"/>
                  </a:lnTo>
                  <a:lnTo>
                    <a:pt x="5218937" y="908363"/>
                  </a:lnTo>
                  <a:lnTo>
                    <a:pt x="5201375" y="890693"/>
                  </a:lnTo>
                  <a:lnTo>
                    <a:pt x="5183675" y="873166"/>
                  </a:lnTo>
                  <a:lnTo>
                    <a:pt x="5165837" y="855784"/>
                  </a:lnTo>
                  <a:close/>
                </a:path>
                <a:path w="5608319" h="6073140">
                  <a:moveTo>
                    <a:pt x="5018113" y="722056"/>
                  </a:moveTo>
                  <a:lnTo>
                    <a:pt x="5007506" y="734525"/>
                  </a:lnTo>
                  <a:lnTo>
                    <a:pt x="5026351" y="750628"/>
                  </a:lnTo>
                  <a:lnTo>
                    <a:pt x="5045051" y="766881"/>
                  </a:lnTo>
                  <a:lnTo>
                    <a:pt x="5063612" y="783283"/>
                  </a:lnTo>
                  <a:lnTo>
                    <a:pt x="5082043" y="799834"/>
                  </a:lnTo>
                  <a:lnTo>
                    <a:pt x="5093060" y="787716"/>
                  </a:lnTo>
                  <a:lnTo>
                    <a:pt x="5074531" y="771076"/>
                  </a:lnTo>
                  <a:lnTo>
                    <a:pt x="5055863" y="754585"/>
                  </a:lnTo>
                  <a:lnTo>
                    <a:pt x="5037057" y="738245"/>
                  </a:lnTo>
                  <a:lnTo>
                    <a:pt x="5018113" y="722056"/>
                  </a:lnTo>
                  <a:close/>
                </a:path>
                <a:path w="5608319" h="6073140">
                  <a:moveTo>
                    <a:pt x="4861993" y="598197"/>
                  </a:moveTo>
                  <a:lnTo>
                    <a:pt x="4852205" y="611329"/>
                  </a:lnTo>
                  <a:lnTo>
                    <a:pt x="4872072" y="626178"/>
                  </a:lnTo>
                  <a:lnTo>
                    <a:pt x="4891803" y="641185"/>
                  </a:lnTo>
                  <a:lnTo>
                    <a:pt x="4911405" y="656349"/>
                  </a:lnTo>
                  <a:lnTo>
                    <a:pt x="4930879" y="671670"/>
                  </a:lnTo>
                  <a:lnTo>
                    <a:pt x="4941077" y="658861"/>
                  </a:lnTo>
                  <a:lnTo>
                    <a:pt x="4921504" y="643457"/>
                  </a:lnTo>
                  <a:lnTo>
                    <a:pt x="4901796" y="628211"/>
                  </a:lnTo>
                  <a:lnTo>
                    <a:pt x="4881958" y="613124"/>
                  </a:lnTo>
                  <a:lnTo>
                    <a:pt x="4861993" y="598197"/>
                  </a:lnTo>
                  <a:close/>
                </a:path>
                <a:path w="5608319" h="6073140">
                  <a:moveTo>
                    <a:pt x="4698134" y="484776"/>
                  </a:moveTo>
                  <a:lnTo>
                    <a:pt x="4689341" y="498372"/>
                  </a:lnTo>
                  <a:lnTo>
                    <a:pt x="4689247" y="498517"/>
                  </a:lnTo>
                  <a:lnTo>
                    <a:pt x="4710158" y="512134"/>
                  </a:lnTo>
                  <a:lnTo>
                    <a:pt x="4730678" y="525730"/>
                  </a:lnTo>
                  <a:lnTo>
                    <a:pt x="4751222" y="539582"/>
                  </a:lnTo>
                  <a:lnTo>
                    <a:pt x="4771648" y="553596"/>
                  </a:lnTo>
                  <a:lnTo>
                    <a:pt x="4780985" y="540149"/>
                  </a:lnTo>
                  <a:lnTo>
                    <a:pt x="4760460" y="526060"/>
                  </a:lnTo>
                  <a:lnTo>
                    <a:pt x="4739805" y="512134"/>
                  </a:lnTo>
                  <a:lnTo>
                    <a:pt x="4719027" y="498372"/>
                  </a:lnTo>
                  <a:lnTo>
                    <a:pt x="4698134" y="484776"/>
                  </a:lnTo>
                  <a:close/>
                </a:path>
                <a:path w="5608319" h="6073140">
                  <a:moveTo>
                    <a:pt x="4527189" y="382269"/>
                  </a:moveTo>
                  <a:lnTo>
                    <a:pt x="4519203" y="396563"/>
                  </a:lnTo>
                  <a:lnTo>
                    <a:pt x="4540834" y="408703"/>
                  </a:lnTo>
                  <a:lnTo>
                    <a:pt x="4562354" y="421013"/>
                  </a:lnTo>
                  <a:lnTo>
                    <a:pt x="4583758" y="433494"/>
                  </a:lnTo>
                  <a:lnTo>
                    <a:pt x="4605044" y="446144"/>
                  </a:lnTo>
                  <a:lnTo>
                    <a:pt x="4613481" y="432117"/>
                  </a:lnTo>
                  <a:lnTo>
                    <a:pt x="4592073" y="419399"/>
                  </a:lnTo>
                  <a:lnTo>
                    <a:pt x="4570550" y="406851"/>
                  </a:lnTo>
                  <a:lnTo>
                    <a:pt x="4548919" y="394474"/>
                  </a:lnTo>
                  <a:lnTo>
                    <a:pt x="4527189" y="382269"/>
                  </a:lnTo>
                  <a:close/>
                </a:path>
                <a:path w="5608319" h="6073140">
                  <a:moveTo>
                    <a:pt x="4349856" y="291167"/>
                  </a:moveTo>
                  <a:lnTo>
                    <a:pt x="4342852" y="305953"/>
                  </a:lnTo>
                  <a:lnTo>
                    <a:pt x="4365252" y="316656"/>
                  </a:lnTo>
                  <a:lnTo>
                    <a:pt x="4387544" y="327536"/>
                  </a:lnTo>
                  <a:lnTo>
                    <a:pt x="4409729" y="338592"/>
                  </a:lnTo>
                  <a:lnTo>
                    <a:pt x="4431806" y="349824"/>
                  </a:lnTo>
                  <a:lnTo>
                    <a:pt x="4439300" y="335277"/>
                  </a:lnTo>
                  <a:lnTo>
                    <a:pt x="4417100" y="323984"/>
                  </a:lnTo>
                  <a:lnTo>
                    <a:pt x="4394793" y="312868"/>
                  </a:lnTo>
                  <a:lnTo>
                    <a:pt x="4372378" y="301929"/>
                  </a:lnTo>
                  <a:lnTo>
                    <a:pt x="4349856" y="291167"/>
                  </a:lnTo>
                  <a:close/>
                </a:path>
                <a:path w="5608319" h="6073140">
                  <a:moveTo>
                    <a:pt x="4166993" y="211914"/>
                  </a:moveTo>
                  <a:lnTo>
                    <a:pt x="4160973" y="227128"/>
                  </a:lnTo>
                  <a:lnTo>
                    <a:pt x="4206944" y="245721"/>
                  </a:lnTo>
                  <a:lnTo>
                    <a:pt x="4252547" y="265041"/>
                  </a:lnTo>
                  <a:lnTo>
                    <a:pt x="4259059" y="250033"/>
                  </a:lnTo>
                  <a:lnTo>
                    <a:pt x="4213226" y="230608"/>
                  </a:lnTo>
                  <a:lnTo>
                    <a:pt x="4166993" y="211914"/>
                  </a:lnTo>
                  <a:close/>
                </a:path>
                <a:path w="5608319" h="6073140">
                  <a:moveTo>
                    <a:pt x="3979207" y="144829"/>
                  </a:moveTo>
                  <a:lnTo>
                    <a:pt x="3974185" y="160448"/>
                  </a:lnTo>
                  <a:lnTo>
                    <a:pt x="3974327" y="160448"/>
                  </a:lnTo>
                  <a:lnTo>
                    <a:pt x="4021325" y="175942"/>
                  </a:lnTo>
                  <a:lnTo>
                    <a:pt x="4068108" y="192222"/>
                  </a:lnTo>
                  <a:lnTo>
                    <a:pt x="4073633" y="176817"/>
                  </a:lnTo>
                  <a:lnTo>
                    <a:pt x="4026592" y="160448"/>
                  </a:lnTo>
                  <a:lnTo>
                    <a:pt x="3979207" y="144829"/>
                  </a:lnTo>
                  <a:close/>
                </a:path>
                <a:path w="5608319" h="6073140">
                  <a:moveTo>
                    <a:pt x="3787433" y="90256"/>
                  </a:moveTo>
                  <a:lnTo>
                    <a:pt x="3783460" y="106129"/>
                  </a:lnTo>
                  <a:lnTo>
                    <a:pt x="3831550" y="118539"/>
                  </a:lnTo>
                  <a:lnTo>
                    <a:pt x="3879327" y="131712"/>
                  </a:lnTo>
                  <a:lnTo>
                    <a:pt x="3883820" y="115977"/>
                  </a:lnTo>
                  <a:lnTo>
                    <a:pt x="3835782" y="102733"/>
                  </a:lnTo>
                  <a:lnTo>
                    <a:pt x="3787433" y="90256"/>
                  </a:lnTo>
                  <a:close/>
                </a:path>
                <a:path w="5608319" h="6073140">
                  <a:moveTo>
                    <a:pt x="3592550" y="48427"/>
                  </a:moveTo>
                  <a:lnTo>
                    <a:pt x="3589634" y="64527"/>
                  </a:lnTo>
                  <a:lnTo>
                    <a:pt x="3638391" y="73742"/>
                  </a:lnTo>
                  <a:lnTo>
                    <a:pt x="3686869" y="83731"/>
                  </a:lnTo>
                  <a:lnTo>
                    <a:pt x="3690313" y="67736"/>
                  </a:lnTo>
                  <a:lnTo>
                    <a:pt x="3641573" y="57692"/>
                  </a:lnTo>
                  <a:lnTo>
                    <a:pt x="3592550" y="48427"/>
                  </a:lnTo>
                  <a:close/>
                </a:path>
                <a:path w="5608319" h="6073140">
                  <a:moveTo>
                    <a:pt x="3395235" y="19444"/>
                  </a:moveTo>
                  <a:lnTo>
                    <a:pt x="3393379" y="35700"/>
                  </a:lnTo>
                  <a:lnTo>
                    <a:pt x="3442650" y="41707"/>
                  </a:lnTo>
                  <a:lnTo>
                    <a:pt x="3491675" y="48498"/>
                  </a:lnTo>
                  <a:lnTo>
                    <a:pt x="3494058" y="32311"/>
                  </a:lnTo>
                  <a:lnTo>
                    <a:pt x="3444769" y="25483"/>
                  </a:lnTo>
                  <a:lnTo>
                    <a:pt x="3395235" y="19444"/>
                  </a:lnTo>
                  <a:close/>
                </a:path>
                <a:path w="5608319" h="6073140">
                  <a:moveTo>
                    <a:pt x="3196371" y="3374"/>
                  </a:moveTo>
                  <a:lnTo>
                    <a:pt x="3195581" y="19716"/>
                  </a:lnTo>
                  <a:lnTo>
                    <a:pt x="3245257" y="22517"/>
                  </a:lnTo>
                  <a:lnTo>
                    <a:pt x="3294715" y="26110"/>
                  </a:lnTo>
                  <a:lnTo>
                    <a:pt x="3296038" y="9803"/>
                  </a:lnTo>
                  <a:lnTo>
                    <a:pt x="3246314" y="6190"/>
                  </a:lnTo>
                  <a:lnTo>
                    <a:pt x="3196371" y="3374"/>
                  </a:lnTo>
                  <a:close/>
                </a:path>
                <a:path w="5608319" h="6073140">
                  <a:moveTo>
                    <a:pt x="3084360" y="0"/>
                  </a:moveTo>
                  <a:lnTo>
                    <a:pt x="3009241" y="0"/>
                  </a:lnTo>
                  <a:lnTo>
                    <a:pt x="2996746" y="175"/>
                  </a:lnTo>
                  <a:lnTo>
                    <a:pt x="2997009" y="16359"/>
                  </a:lnTo>
                  <a:lnTo>
                    <a:pt x="2997012" y="16534"/>
                  </a:lnTo>
                  <a:lnTo>
                    <a:pt x="3009440" y="16359"/>
                  </a:lnTo>
                  <a:lnTo>
                    <a:pt x="3096592" y="16359"/>
                  </a:lnTo>
                  <a:lnTo>
                    <a:pt x="3096855" y="175"/>
                  </a:lnTo>
                  <a:lnTo>
                    <a:pt x="3084360" y="0"/>
                  </a:lnTo>
                  <a:close/>
                </a:path>
                <a:path w="5608319" h="6073140">
                  <a:moveTo>
                    <a:pt x="3096592" y="16359"/>
                  </a:moveTo>
                  <a:lnTo>
                    <a:pt x="3084161" y="16359"/>
                  </a:lnTo>
                  <a:lnTo>
                    <a:pt x="3096589" y="16534"/>
                  </a:lnTo>
                  <a:lnTo>
                    <a:pt x="3096592" y="16359"/>
                  </a:lnTo>
                  <a:close/>
                </a:path>
                <a:path w="5608319" h="6073140">
                  <a:moveTo>
                    <a:pt x="2897226" y="3374"/>
                  </a:moveTo>
                  <a:lnTo>
                    <a:pt x="2847287" y="6190"/>
                  </a:lnTo>
                  <a:lnTo>
                    <a:pt x="2797563" y="9803"/>
                  </a:lnTo>
                  <a:lnTo>
                    <a:pt x="2798885" y="26110"/>
                  </a:lnTo>
                  <a:lnTo>
                    <a:pt x="2848344" y="22517"/>
                  </a:lnTo>
                  <a:lnTo>
                    <a:pt x="2898020" y="19716"/>
                  </a:lnTo>
                  <a:lnTo>
                    <a:pt x="2897539" y="9803"/>
                  </a:lnTo>
                  <a:lnTo>
                    <a:pt x="2897446" y="7897"/>
                  </a:lnTo>
                  <a:lnTo>
                    <a:pt x="2897363" y="6190"/>
                  </a:lnTo>
                  <a:lnTo>
                    <a:pt x="2897290" y="4682"/>
                  </a:lnTo>
                  <a:lnTo>
                    <a:pt x="2897226" y="3374"/>
                  </a:lnTo>
                  <a:close/>
                </a:path>
                <a:path w="5608319" h="6073140">
                  <a:moveTo>
                    <a:pt x="2698366" y="19444"/>
                  </a:moveTo>
                  <a:lnTo>
                    <a:pt x="2648830" y="25483"/>
                  </a:lnTo>
                  <a:lnTo>
                    <a:pt x="2599543" y="32311"/>
                  </a:lnTo>
                  <a:lnTo>
                    <a:pt x="2601926" y="48498"/>
                  </a:lnTo>
                  <a:lnTo>
                    <a:pt x="2650951" y="41707"/>
                  </a:lnTo>
                  <a:lnTo>
                    <a:pt x="2700222" y="35700"/>
                  </a:lnTo>
                  <a:lnTo>
                    <a:pt x="2698366" y="19444"/>
                  </a:lnTo>
                  <a:close/>
                </a:path>
                <a:path w="5608319" h="6073140">
                  <a:moveTo>
                    <a:pt x="2501047" y="48427"/>
                  </a:moveTo>
                  <a:lnTo>
                    <a:pt x="2452025" y="57693"/>
                  </a:lnTo>
                  <a:lnTo>
                    <a:pt x="2403284" y="67736"/>
                  </a:lnTo>
                  <a:lnTo>
                    <a:pt x="2406728" y="83731"/>
                  </a:lnTo>
                  <a:lnTo>
                    <a:pt x="2455208" y="73742"/>
                  </a:lnTo>
                  <a:lnTo>
                    <a:pt x="2503967" y="64527"/>
                  </a:lnTo>
                  <a:lnTo>
                    <a:pt x="2501047" y="48427"/>
                  </a:lnTo>
                  <a:close/>
                </a:path>
                <a:path w="5608319" h="6073140">
                  <a:moveTo>
                    <a:pt x="2306168" y="90256"/>
                  </a:moveTo>
                  <a:lnTo>
                    <a:pt x="2257816" y="102734"/>
                  </a:lnTo>
                  <a:lnTo>
                    <a:pt x="2209777" y="115978"/>
                  </a:lnTo>
                  <a:lnTo>
                    <a:pt x="2214274" y="131712"/>
                  </a:lnTo>
                  <a:lnTo>
                    <a:pt x="2262051" y="118540"/>
                  </a:lnTo>
                  <a:lnTo>
                    <a:pt x="2310141" y="106130"/>
                  </a:lnTo>
                  <a:lnTo>
                    <a:pt x="2306168" y="90256"/>
                  </a:lnTo>
                  <a:close/>
                </a:path>
                <a:path w="5608319" h="6073140">
                  <a:moveTo>
                    <a:pt x="2114390" y="144829"/>
                  </a:moveTo>
                  <a:lnTo>
                    <a:pt x="2067005" y="160449"/>
                  </a:lnTo>
                  <a:lnTo>
                    <a:pt x="2019969" y="176818"/>
                  </a:lnTo>
                  <a:lnTo>
                    <a:pt x="2025489" y="192222"/>
                  </a:lnTo>
                  <a:lnTo>
                    <a:pt x="2072274" y="175942"/>
                  </a:lnTo>
                  <a:lnTo>
                    <a:pt x="2119275" y="160449"/>
                  </a:lnTo>
                  <a:lnTo>
                    <a:pt x="2119416" y="160449"/>
                  </a:lnTo>
                  <a:lnTo>
                    <a:pt x="2114390" y="144829"/>
                  </a:lnTo>
                  <a:close/>
                </a:path>
                <a:path w="5608319" h="6073140">
                  <a:moveTo>
                    <a:pt x="1926612" y="211914"/>
                  </a:moveTo>
                  <a:lnTo>
                    <a:pt x="1880381" y="230609"/>
                  </a:lnTo>
                  <a:lnTo>
                    <a:pt x="1834530" y="250033"/>
                  </a:lnTo>
                  <a:lnTo>
                    <a:pt x="1841058" y="265041"/>
                  </a:lnTo>
                  <a:lnTo>
                    <a:pt x="1886659" y="245722"/>
                  </a:lnTo>
                  <a:lnTo>
                    <a:pt x="1932637" y="227128"/>
                  </a:lnTo>
                  <a:lnTo>
                    <a:pt x="1926612" y="211914"/>
                  </a:lnTo>
                  <a:close/>
                </a:path>
                <a:path w="5608319" h="6073140">
                  <a:moveTo>
                    <a:pt x="1743733" y="291168"/>
                  </a:moveTo>
                  <a:lnTo>
                    <a:pt x="1721221" y="301929"/>
                  </a:lnTo>
                  <a:lnTo>
                    <a:pt x="1698812" y="312868"/>
                  </a:lnTo>
                  <a:lnTo>
                    <a:pt x="1676506" y="323985"/>
                  </a:lnTo>
                  <a:lnTo>
                    <a:pt x="1654305" y="335277"/>
                  </a:lnTo>
                  <a:lnTo>
                    <a:pt x="1661804" y="349824"/>
                  </a:lnTo>
                  <a:lnTo>
                    <a:pt x="1683885" y="338593"/>
                  </a:lnTo>
                  <a:lnTo>
                    <a:pt x="1706070" y="327536"/>
                  </a:lnTo>
                  <a:lnTo>
                    <a:pt x="1728359" y="316656"/>
                  </a:lnTo>
                  <a:lnTo>
                    <a:pt x="1750749" y="305953"/>
                  </a:lnTo>
                  <a:lnTo>
                    <a:pt x="1743733" y="291168"/>
                  </a:lnTo>
                  <a:close/>
                </a:path>
                <a:path w="5608319" h="6073140">
                  <a:moveTo>
                    <a:pt x="1566416" y="382270"/>
                  </a:moveTo>
                  <a:lnTo>
                    <a:pt x="1544675" y="394475"/>
                  </a:lnTo>
                  <a:lnTo>
                    <a:pt x="1523044" y="406852"/>
                  </a:lnTo>
                  <a:lnTo>
                    <a:pt x="1501524" y="419399"/>
                  </a:lnTo>
                  <a:lnTo>
                    <a:pt x="1480116" y="432117"/>
                  </a:lnTo>
                  <a:lnTo>
                    <a:pt x="1488553" y="446144"/>
                  </a:lnTo>
                  <a:lnTo>
                    <a:pt x="1509846" y="433494"/>
                  </a:lnTo>
                  <a:lnTo>
                    <a:pt x="1531250" y="421013"/>
                  </a:lnTo>
                  <a:lnTo>
                    <a:pt x="1552765" y="408703"/>
                  </a:lnTo>
                  <a:lnTo>
                    <a:pt x="1574390" y="396564"/>
                  </a:lnTo>
                  <a:lnTo>
                    <a:pt x="1566416" y="382270"/>
                  </a:lnTo>
                  <a:close/>
                </a:path>
                <a:path w="5608319" h="6073140">
                  <a:moveTo>
                    <a:pt x="1395463" y="484776"/>
                  </a:moveTo>
                  <a:lnTo>
                    <a:pt x="1374570" y="498372"/>
                  </a:lnTo>
                  <a:lnTo>
                    <a:pt x="1353796" y="512135"/>
                  </a:lnTo>
                  <a:lnTo>
                    <a:pt x="1333141" y="526062"/>
                  </a:lnTo>
                  <a:lnTo>
                    <a:pt x="1312608" y="540153"/>
                  </a:lnTo>
                  <a:lnTo>
                    <a:pt x="1321945" y="553596"/>
                  </a:lnTo>
                  <a:lnTo>
                    <a:pt x="1342370" y="539582"/>
                  </a:lnTo>
                  <a:lnTo>
                    <a:pt x="1362914" y="525730"/>
                  </a:lnTo>
                  <a:lnTo>
                    <a:pt x="1383438" y="512135"/>
                  </a:lnTo>
                  <a:lnTo>
                    <a:pt x="1404358" y="498521"/>
                  </a:lnTo>
                  <a:lnTo>
                    <a:pt x="1395463" y="484776"/>
                  </a:lnTo>
                  <a:close/>
                </a:path>
                <a:path w="5608319" h="6073140">
                  <a:moveTo>
                    <a:pt x="1231607" y="598197"/>
                  </a:moveTo>
                  <a:lnTo>
                    <a:pt x="1211647" y="613127"/>
                  </a:lnTo>
                  <a:lnTo>
                    <a:pt x="1191813" y="628215"/>
                  </a:lnTo>
                  <a:lnTo>
                    <a:pt x="1172106" y="643460"/>
                  </a:lnTo>
                  <a:lnTo>
                    <a:pt x="1152528" y="658861"/>
                  </a:lnTo>
                  <a:lnTo>
                    <a:pt x="1162726" y="671670"/>
                  </a:lnTo>
                  <a:lnTo>
                    <a:pt x="1182199" y="656351"/>
                  </a:lnTo>
                  <a:lnTo>
                    <a:pt x="1201800" y="641187"/>
                  </a:lnTo>
                  <a:lnTo>
                    <a:pt x="1221528" y="626179"/>
                  </a:lnTo>
                  <a:lnTo>
                    <a:pt x="1241383" y="611329"/>
                  </a:lnTo>
                  <a:lnTo>
                    <a:pt x="1231607" y="598197"/>
                  </a:lnTo>
                  <a:close/>
                </a:path>
                <a:path w="5608319" h="6073140">
                  <a:moveTo>
                    <a:pt x="1075484" y="722056"/>
                  </a:moveTo>
                  <a:lnTo>
                    <a:pt x="1056545" y="738245"/>
                  </a:lnTo>
                  <a:lnTo>
                    <a:pt x="1037741" y="754585"/>
                  </a:lnTo>
                  <a:lnTo>
                    <a:pt x="1019073" y="771076"/>
                  </a:lnTo>
                  <a:lnTo>
                    <a:pt x="1000541" y="787716"/>
                  </a:lnTo>
                  <a:lnTo>
                    <a:pt x="1011550" y="799838"/>
                  </a:lnTo>
                  <a:lnTo>
                    <a:pt x="1029983" y="783285"/>
                  </a:lnTo>
                  <a:lnTo>
                    <a:pt x="1048552" y="766881"/>
                  </a:lnTo>
                  <a:lnTo>
                    <a:pt x="1067255" y="750628"/>
                  </a:lnTo>
                  <a:lnTo>
                    <a:pt x="1086091" y="734525"/>
                  </a:lnTo>
                  <a:lnTo>
                    <a:pt x="1075484" y="722056"/>
                  </a:lnTo>
                  <a:close/>
                </a:path>
                <a:path w="5608319" h="6073140">
                  <a:moveTo>
                    <a:pt x="927769" y="855784"/>
                  </a:moveTo>
                  <a:lnTo>
                    <a:pt x="909926" y="873166"/>
                  </a:lnTo>
                  <a:lnTo>
                    <a:pt x="892226" y="890693"/>
                  </a:lnTo>
                  <a:lnTo>
                    <a:pt x="874669" y="908363"/>
                  </a:lnTo>
                  <a:lnTo>
                    <a:pt x="857257" y="926175"/>
                  </a:lnTo>
                  <a:lnTo>
                    <a:pt x="869032" y="937553"/>
                  </a:lnTo>
                  <a:lnTo>
                    <a:pt x="886351" y="919838"/>
                  </a:lnTo>
                  <a:lnTo>
                    <a:pt x="903813" y="902264"/>
                  </a:lnTo>
                  <a:lnTo>
                    <a:pt x="921419" y="884832"/>
                  </a:lnTo>
                  <a:lnTo>
                    <a:pt x="939166" y="867543"/>
                  </a:lnTo>
                  <a:lnTo>
                    <a:pt x="927769" y="855784"/>
                  </a:lnTo>
                  <a:close/>
                </a:path>
                <a:path w="5608319" h="6073140">
                  <a:moveTo>
                    <a:pt x="789072" y="998822"/>
                  </a:moveTo>
                  <a:lnTo>
                    <a:pt x="772403" y="1017322"/>
                  </a:lnTo>
                  <a:lnTo>
                    <a:pt x="755884" y="1035958"/>
                  </a:lnTo>
                  <a:lnTo>
                    <a:pt x="739516" y="1054729"/>
                  </a:lnTo>
                  <a:lnTo>
                    <a:pt x="723298" y="1073636"/>
                  </a:lnTo>
                  <a:lnTo>
                    <a:pt x="735790" y="1084225"/>
                  </a:lnTo>
                  <a:lnTo>
                    <a:pt x="751920" y="1065421"/>
                  </a:lnTo>
                  <a:lnTo>
                    <a:pt x="768201" y="1046750"/>
                  </a:lnTo>
                  <a:lnTo>
                    <a:pt x="784631" y="1028213"/>
                  </a:lnTo>
                  <a:lnTo>
                    <a:pt x="801211" y="1009812"/>
                  </a:lnTo>
                  <a:lnTo>
                    <a:pt x="789072" y="998822"/>
                  </a:lnTo>
                  <a:close/>
                </a:path>
                <a:path w="5608319" h="6073140">
                  <a:moveTo>
                    <a:pt x="659995" y="1150548"/>
                  </a:moveTo>
                  <a:lnTo>
                    <a:pt x="644565" y="1170092"/>
                  </a:lnTo>
                  <a:lnTo>
                    <a:pt x="629293" y="1189766"/>
                  </a:lnTo>
                  <a:lnTo>
                    <a:pt x="614179" y="1209567"/>
                  </a:lnTo>
                  <a:lnTo>
                    <a:pt x="599226" y="1229496"/>
                  </a:lnTo>
                  <a:lnTo>
                    <a:pt x="612381" y="1239250"/>
                  </a:lnTo>
                  <a:lnTo>
                    <a:pt x="627256" y="1219431"/>
                  </a:lnTo>
                  <a:lnTo>
                    <a:pt x="642289" y="1199736"/>
                  </a:lnTo>
                  <a:lnTo>
                    <a:pt x="657479" y="1180168"/>
                  </a:lnTo>
                  <a:lnTo>
                    <a:pt x="672826" y="1160728"/>
                  </a:lnTo>
                  <a:lnTo>
                    <a:pt x="659995" y="1150548"/>
                  </a:lnTo>
                  <a:close/>
                </a:path>
                <a:path w="5608319" h="6073140">
                  <a:moveTo>
                    <a:pt x="541079" y="1310352"/>
                  </a:moveTo>
                  <a:lnTo>
                    <a:pt x="526966" y="1330852"/>
                  </a:lnTo>
                  <a:lnTo>
                    <a:pt x="513016" y="1351471"/>
                  </a:lnTo>
                  <a:lnTo>
                    <a:pt x="499230" y="1372209"/>
                  </a:lnTo>
                  <a:lnTo>
                    <a:pt x="485610" y="1393065"/>
                  </a:lnTo>
                  <a:lnTo>
                    <a:pt x="499375" y="1401945"/>
                  </a:lnTo>
                  <a:lnTo>
                    <a:pt x="512923" y="1381199"/>
                  </a:lnTo>
                  <a:lnTo>
                    <a:pt x="526635" y="1360573"/>
                  </a:lnTo>
                  <a:lnTo>
                    <a:pt x="540510" y="1340065"/>
                  </a:lnTo>
                  <a:lnTo>
                    <a:pt x="554549" y="1319678"/>
                  </a:lnTo>
                  <a:lnTo>
                    <a:pt x="541079" y="1310352"/>
                  </a:lnTo>
                  <a:close/>
                </a:path>
                <a:path w="5608319" h="6073140">
                  <a:moveTo>
                    <a:pt x="432860" y="1477573"/>
                  </a:moveTo>
                  <a:lnTo>
                    <a:pt x="420121" y="1498944"/>
                  </a:lnTo>
                  <a:lnTo>
                    <a:pt x="407551" y="1520427"/>
                  </a:lnTo>
                  <a:lnTo>
                    <a:pt x="395153" y="1542022"/>
                  </a:lnTo>
                  <a:lnTo>
                    <a:pt x="382927" y="1563729"/>
                  </a:lnTo>
                  <a:lnTo>
                    <a:pt x="397246" y="1571689"/>
                  </a:lnTo>
                  <a:lnTo>
                    <a:pt x="409406" y="1550099"/>
                  </a:lnTo>
                  <a:lnTo>
                    <a:pt x="421738" y="1528620"/>
                  </a:lnTo>
                  <a:lnTo>
                    <a:pt x="434240" y="1507252"/>
                  </a:lnTo>
                  <a:lnTo>
                    <a:pt x="446912" y="1485995"/>
                  </a:lnTo>
                  <a:lnTo>
                    <a:pt x="432860" y="1477573"/>
                  </a:lnTo>
                  <a:close/>
                </a:path>
                <a:path w="5608319" h="6073140">
                  <a:moveTo>
                    <a:pt x="335854" y="1651462"/>
                  </a:moveTo>
                  <a:lnTo>
                    <a:pt x="324542" y="1673626"/>
                  </a:lnTo>
                  <a:lnTo>
                    <a:pt x="313406" y="1695893"/>
                  </a:lnTo>
                  <a:lnTo>
                    <a:pt x="302448" y="1718263"/>
                  </a:lnTo>
                  <a:lnTo>
                    <a:pt x="291669" y="1740737"/>
                  </a:lnTo>
                  <a:lnTo>
                    <a:pt x="306479" y="1747741"/>
                  </a:lnTo>
                  <a:lnTo>
                    <a:pt x="317201" y="1725389"/>
                  </a:lnTo>
                  <a:lnTo>
                    <a:pt x="328100" y="1703139"/>
                  </a:lnTo>
                  <a:lnTo>
                    <a:pt x="339175" y="1680992"/>
                  </a:lnTo>
                  <a:lnTo>
                    <a:pt x="350426" y="1658948"/>
                  </a:lnTo>
                  <a:lnTo>
                    <a:pt x="335854" y="1651462"/>
                  </a:lnTo>
                  <a:close/>
                </a:path>
                <a:path w="5608319" h="6073140">
                  <a:moveTo>
                    <a:pt x="250463" y="1831378"/>
                  </a:moveTo>
                  <a:lnTo>
                    <a:pt x="240643" y="1854217"/>
                  </a:lnTo>
                  <a:lnTo>
                    <a:pt x="231005" y="1877151"/>
                  </a:lnTo>
                  <a:lnTo>
                    <a:pt x="221550" y="1900180"/>
                  </a:lnTo>
                  <a:lnTo>
                    <a:pt x="212278" y="1923302"/>
                  </a:lnTo>
                  <a:lnTo>
                    <a:pt x="227518" y="1929320"/>
                  </a:lnTo>
                  <a:lnTo>
                    <a:pt x="236740" y="1906323"/>
                  </a:lnTo>
                  <a:lnTo>
                    <a:pt x="246144" y="1883419"/>
                  </a:lnTo>
                  <a:lnTo>
                    <a:pt x="255730" y="1860609"/>
                  </a:lnTo>
                  <a:lnTo>
                    <a:pt x="265497" y="1837895"/>
                  </a:lnTo>
                  <a:lnTo>
                    <a:pt x="250463" y="1831378"/>
                  </a:lnTo>
                  <a:close/>
                </a:path>
                <a:path w="5608319" h="6073140">
                  <a:moveTo>
                    <a:pt x="177122" y="2016498"/>
                  </a:moveTo>
                  <a:lnTo>
                    <a:pt x="168830" y="2039934"/>
                  </a:lnTo>
                  <a:lnTo>
                    <a:pt x="160724" y="2063457"/>
                  </a:lnTo>
                  <a:lnTo>
                    <a:pt x="152807" y="2087066"/>
                  </a:lnTo>
                  <a:lnTo>
                    <a:pt x="145078" y="2110760"/>
                  </a:lnTo>
                  <a:lnTo>
                    <a:pt x="160682" y="2115761"/>
                  </a:lnTo>
                  <a:lnTo>
                    <a:pt x="168370" y="2092195"/>
                  </a:lnTo>
                  <a:lnTo>
                    <a:pt x="176244" y="2068715"/>
                  </a:lnTo>
                  <a:lnTo>
                    <a:pt x="184305" y="2045321"/>
                  </a:lnTo>
                  <a:lnTo>
                    <a:pt x="192553" y="2022013"/>
                  </a:lnTo>
                  <a:lnTo>
                    <a:pt x="177122" y="2016498"/>
                  </a:lnTo>
                  <a:close/>
                </a:path>
                <a:path w="5608319" h="6073140">
                  <a:moveTo>
                    <a:pt x="116177" y="2205984"/>
                  </a:moveTo>
                  <a:lnTo>
                    <a:pt x="109448" y="2229923"/>
                  </a:lnTo>
                  <a:lnTo>
                    <a:pt x="102910" y="2253940"/>
                  </a:lnTo>
                  <a:lnTo>
                    <a:pt x="96564" y="2278035"/>
                  </a:lnTo>
                  <a:lnTo>
                    <a:pt x="90411" y="2302206"/>
                  </a:lnTo>
                  <a:lnTo>
                    <a:pt x="106312" y="2306171"/>
                  </a:lnTo>
                  <a:lnTo>
                    <a:pt x="112432" y="2282129"/>
                  </a:lnTo>
                  <a:lnTo>
                    <a:pt x="118743" y="2258164"/>
                  </a:lnTo>
                  <a:lnTo>
                    <a:pt x="125246" y="2234276"/>
                  </a:lnTo>
                  <a:lnTo>
                    <a:pt x="131938" y="2210469"/>
                  </a:lnTo>
                  <a:lnTo>
                    <a:pt x="116177" y="2205984"/>
                  </a:lnTo>
                  <a:close/>
                </a:path>
                <a:path w="5608319" h="6073140">
                  <a:moveTo>
                    <a:pt x="67853" y="2399158"/>
                  </a:moveTo>
                  <a:lnTo>
                    <a:pt x="62725" y="2423451"/>
                  </a:lnTo>
                  <a:lnTo>
                    <a:pt x="57792" y="2447815"/>
                  </a:lnTo>
                  <a:lnTo>
                    <a:pt x="53053" y="2472249"/>
                  </a:lnTo>
                  <a:lnTo>
                    <a:pt x="48510" y="2496754"/>
                  </a:lnTo>
                  <a:lnTo>
                    <a:pt x="64638" y="2499665"/>
                  </a:lnTo>
                  <a:lnTo>
                    <a:pt x="69156" y="2475294"/>
                  </a:lnTo>
                  <a:lnTo>
                    <a:pt x="73869" y="2450991"/>
                  </a:lnTo>
                  <a:lnTo>
                    <a:pt x="78776" y="2426759"/>
                  </a:lnTo>
                  <a:lnTo>
                    <a:pt x="83876" y="2402597"/>
                  </a:lnTo>
                  <a:lnTo>
                    <a:pt x="67853" y="2399158"/>
                  </a:lnTo>
                  <a:close/>
                </a:path>
                <a:path w="5608319" h="6073140">
                  <a:moveTo>
                    <a:pt x="32366" y="2595076"/>
                  </a:moveTo>
                  <a:lnTo>
                    <a:pt x="28848" y="2619647"/>
                  </a:lnTo>
                  <a:lnTo>
                    <a:pt x="25527" y="2644280"/>
                  </a:lnTo>
                  <a:lnTo>
                    <a:pt x="22403" y="2668975"/>
                  </a:lnTo>
                  <a:lnTo>
                    <a:pt x="19477" y="2693730"/>
                  </a:lnTo>
                  <a:lnTo>
                    <a:pt x="35761" y="2695582"/>
                  </a:lnTo>
                  <a:lnTo>
                    <a:pt x="38671" y="2670959"/>
                  </a:lnTo>
                  <a:lnTo>
                    <a:pt x="41778" y="2646396"/>
                  </a:lnTo>
                  <a:lnTo>
                    <a:pt x="45082" y="2621895"/>
                  </a:lnTo>
                  <a:lnTo>
                    <a:pt x="48581" y="2597456"/>
                  </a:lnTo>
                  <a:lnTo>
                    <a:pt x="32366" y="2595076"/>
                  </a:lnTo>
                  <a:close/>
                </a:path>
                <a:path w="5608319" h="6073140">
                  <a:moveTo>
                    <a:pt x="9820" y="2792756"/>
                  </a:moveTo>
                  <a:lnTo>
                    <a:pt x="7911" y="2817548"/>
                  </a:lnTo>
                  <a:lnTo>
                    <a:pt x="6200" y="2842395"/>
                  </a:lnTo>
                  <a:lnTo>
                    <a:pt x="4690" y="2867297"/>
                  </a:lnTo>
                  <a:lnTo>
                    <a:pt x="3380" y="2892252"/>
                  </a:lnTo>
                  <a:lnTo>
                    <a:pt x="19750" y="2893041"/>
                  </a:lnTo>
                  <a:lnTo>
                    <a:pt x="21053" y="2868218"/>
                  </a:lnTo>
                  <a:lnTo>
                    <a:pt x="22555" y="2843450"/>
                  </a:lnTo>
                  <a:lnTo>
                    <a:pt x="24256" y="2818736"/>
                  </a:lnTo>
                  <a:lnTo>
                    <a:pt x="26155" y="2794076"/>
                  </a:lnTo>
                  <a:lnTo>
                    <a:pt x="9820" y="2792756"/>
                  </a:lnTo>
                  <a:close/>
                </a:path>
                <a:path w="5608319" h="6073140">
                  <a:moveTo>
                    <a:pt x="176" y="2991597"/>
                  </a:moveTo>
                  <a:lnTo>
                    <a:pt x="0" y="3004071"/>
                  </a:lnTo>
                  <a:lnTo>
                    <a:pt x="0" y="3079060"/>
                  </a:lnTo>
                  <a:lnTo>
                    <a:pt x="172" y="3091268"/>
                  </a:lnTo>
                  <a:lnTo>
                    <a:pt x="176" y="3091534"/>
                  </a:lnTo>
                  <a:lnTo>
                    <a:pt x="16563" y="3091268"/>
                  </a:lnTo>
                  <a:lnTo>
                    <a:pt x="16390" y="3079060"/>
                  </a:lnTo>
                  <a:lnTo>
                    <a:pt x="16390" y="3004071"/>
                  </a:lnTo>
                  <a:lnTo>
                    <a:pt x="16563" y="2991862"/>
                  </a:lnTo>
                  <a:lnTo>
                    <a:pt x="176" y="2991597"/>
                  </a:lnTo>
                  <a:close/>
                </a:path>
                <a:path w="5608319" h="6073140">
                  <a:moveTo>
                    <a:pt x="19750" y="3190090"/>
                  </a:moveTo>
                  <a:lnTo>
                    <a:pt x="3380" y="3190883"/>
                  </a:lnTo>
                  <a:lnTo>
                    <a:pt x="4641" y="3214912"/>
                  </a:lnTo>
                  <a:lnTo>
                    <a:pt x="6136" y="3239681"/>
                  </a:lnTo>
                  <a:lnTo>
                    <a:pt x="7829" y="3264395"/>
                  </a:lnTo>
                  <a:lnTo>
                    <a:pt x="9718" y="3289055"/>
                  </a:lnTo>
                  <a:lnTo>
                    <a:pt x="9820" y="3290375"/>
                  </a:lnTo>
                  <a:lnTo>
                    <a:pt x="26155" y="3289055"/>
                  </a:lnTo>
                  <a:lnTo>
                    <a:pt x="24348" y="3265583"/>
                  </a:lnTo>
                  <a:lnTo>
                    <a:pt x="22628" y="3240736"/>
                  </a:lnTo>
                  <a:lnTo>
                    <a:pt x="21109" y="3215836"/>
                  </a:lnTo>
                  <a:lnTo>
                    <a:pt x="19791" y="3190883"/>
                  </a:lnTo>
                  <a:lnTo>
                    <a:pt x="19750" y="3190090"/>
                  </a:lnTo>
                  <a:close/>
                </a:path>
                <a:path w="5608319" h="6073140">
                  <a:moveTo>
                    <a:pt x="35761" y="3387549"/>
                  </a:moveTo>
                  <a:lnTo>
                    <a:pt x="19477" y="3389401"/>
                  </a:lnTo>
                  <a:lnTo>
                    <a:pt x="22403" y="3414157"/>
                  </a:lnTo>
                  <a:lnTo>
                    <a:pt x="25527" y="3438852"/>
                  </a:lnTo>
                  <a:lnTo>
                    <a:pt x="28848" y="3463485"/>
                  </a:lnTo>
                  <a:lnTo>
                    <a:pt x="32366" y="3488055"/>
                  </a:lnTo>
                  <a:lnTo>
                    <a:pt x="48581" y="3485675"/>
                  </a:lnTo>
                  <a:lnTo>
                    <a:pt x="45082" y="3461236"/>
                  </a:lnTo>
                  <a:lnTo>
                    <a:pt x="41779" y="3436735"/>
                  </a:lnTo>
                  <a:lnTo>
                    <a:pt x="38671" y="3412172"/>
                  </a:lnTo>
                  <a:lnTo>
                    <a:pt x="35761" y="3387549"/>
                  </a:lnTo>
                  <a:close/>
                </a:path>
                <a:path w="5608319" h="6073140">
                  <a:moveTo>
                    <a:pt x="64638" y="3583466"/>
                  </a:moveTo>
                  <a:lnTo>
                    <a:pt x="48510" y="3586381"/>
                  </a:lnTo>
                  <a:lnTo>
                    <a:pt x="53053" y="3610884"/>
                  </a:lnTo>
                  <a:lnTo>
                    <a:pt x="57792" y="3635318"/>
                  </a:lnTo>
                  <a:lnTo>
                    <a:pt x="62725" y="3659683"/>
                  </a:lnTo>
                  <a:lnTo>
                    <a:pt x="67853" y="3683976"/>
                  </a:lnTo>
                  <a:lnTo>
                    <a:pt x="83876" y="3680538"/>
                  </a:lnTo>
                  <a:lnTo>
                    <a:pt x="78776" y="3656375"/>
                  </a:lnTo>
                  <a:lnTo>
                    <a:pt x="73869" y="3632142"/>
                  </a:lnTo>
                  <a:lnTo>
                    <a:pt x="69156" y="3607839"/>
                  </a:lnTo>
                  <a:lnTo>
                    <a:pt x="64638" y="3583466"/>
                  </a:lnTo>
                  <a:close/>
                </a:path>
                <a:path w="5608319" h="6073140">
                  <a:moveTo>
                    <a:pt x="106312" y="3776960"/>
                  </a:moveTo>
                  <a:lnTo>
                    <a:pt x="90411" y="3780925"/>
                  </a:lnTo>
                  <a:lnTo>
                    <a:pt x="96564" y="3805098"/>
                  </a:lnTo>
                  <a:lnTo>
                    <a:pt x="102910" y="3829194"/>
                  </a:lnTo>
                  <a:lnTo>
                    <a:pt x="109448" y="3853212"/>
                  </a:lnTo>
                  <a:lnTo>
                    <a:pt x="116177" y="3877151"/>
                  </a:lnTo>
                  <a:lnTo>
                    <a:pt x="131939" y="3872662"/>
                  </a:lnTo>
                  <a:lnTo>
                    <a:pt x="125246" y="3848854"/>
                  </a:lnTo>
                  <a:lnTo>
                    <a:pt x="118743" y="3824967"/>
                  </a:lnTo>
                  <a:lnTo>
                    <a:pt x="112432" y="3801002"/>
                  </a:lnTo>
                  <a:lnTo>
                    <a:pt x="106312" y="3776960"/>
                  </a:lnTo>
                  <a:close/>
                </a:path>
                <a:path w="5608319" h="6073140">
                  <a:moveTo>
                    <a:pt x="160683" y="3967370"/>
                  </a:moveTo>
                  <a:lnTo>
                    <a:pt x="145078" y="3972374"/>
                  </a:lnTo>
                  <a:lnTo>
                    <a:pt x="152807" y="3996068"/>
                  </a:lnTo>
                  <a:lnTo>
                    <a:pt x="160725" y="4019677"/>
                  </a:lnTo>
                  <a:lnTo>
                    <a:pt x="168830" y="4043199"/>
                  </a:lnTo>
                  <a:lnTo>
                    <a:pt x="177122" y="4066633"/>
                  </a:lnTo>
                  <a:lnTo>
                    <a:pt x="192553" y="4061122"/>
                  </a:lnTo>
                  <a:lnTo>
                    <a:pt x="184306" y="4037813"/>
                  </a:lnTo>
                  <a:lnTo>
                    <a:pt x="176245" y="4014418"/>
                  </a:lnTo>
                  <a:lnTo>
                    <a:pt x="168370" y="3990936"/>
                  </a:lnTo>
                  <a:lnTo>
                    <a:pt x="160683" y="3967370"/>
                  </a:lnTo>
                  <a:close/>
                </a:path>
                <a:path w="5608319" h="6073140">
                  <a:moveTo>
                    <a:pt x="227519" y="4153823"/>
                  </a:moveTo>
                  <a:lnTo>
                    <a:pt x="212278" y="4159833"/>
                  </a:lnTo>
                  <a:lnTo>
                    <a:pt x="221550" y="4182961"/>
                  </a:lnTo>
                  <a:lnTo>
                    <a:pt x="231006" y="4205986"/>
                  </a:lnTo>
                  <a:lnTo>
                    <a:pt x="240644" y="4228911"/>
                  </a:lnTo>
                  <a:lnTo>
                    <a:pt x="250464" y="4251741"/>
                  </a:lnTo>
                  <a:lnTo>
                    <a:pt x="265497" y="4245240"/>
                  </a:lnTo>
                  <a:lnTo>
                    <a:pt x="255730" y="4222528"/>
                  </a:lnTo>
                  <a:lnTo>
                    <a:pt x="246144" y="4199716"/>
                  </a:lnTo>
                  <a:lnTo>
                    <a:pt x="236740" y="4176811"/>
                  </a:lnTo>
                  <a:lnTo>
                    <a:pt x="227519" y="4153823"/>
                  </a:lnTo>
                  <a:close/>
                </a:path>
                <a:path w="5608319" h="6073140">
                  <a:moveTo>
                    <a:pt x="306480" y="4335390"/>
                  </a:moveTo>
                  <a:lnTo>
                    <a:pt x="291669" y="4342381"/>
                  </a:lnTo>
                  <a:lnTo>
                    <a:pt x="302449" y="4364865"/>
                  </a:lnTo>
                  <a:lnTo>
                    <a:pt x="313407" y="4387242"/>
                  </a:lnTo>
                  <a:lnTo>
                    <a:pt x="324542" y="4409511"/>
                  </a:lnTo>
                  <a:lnTo>
                    <a:pt x="335854" y="4431673"/>
                  </a:lnTo>
                  <a:lnTo>
                    <a:pt x="350426" y="4424191"/>
                  </a:lnTo>
                  <a:lnTo>
                    <a:pt x="339175" y="4402152"/>
                  </a:lnTo>
                  <a:lnTo>
                    <a:pt x="328100" y="4380005"/>
                  </a:lnTo>
                  <a:lnTo>
                    <a:pt x="317201" y="4357751"/>
                  </a:lnTo>
                  <a:lnTo>
                    <a:pt x="306480" y="4335390"/>
                  </a:lnTo>
                  <a:close/>
                </a:path>
                <a:path w="5608319" h="6073140">
                  <a:moveTo>
                    <a:pt x="397246" y="4511438"/>
                  </a:moveTo>
                  <a:lnTo>
                    <a:pt x="382928" y="4519410"/>
                  </a:lnTo>
                  <a:lnTo>
                    <a:pt x="395154" y="4541120"/>
                  </a:lnTo>
                  <a:lnTo>
                    <a:pt x="407552" y="4562712"/>
                  </a:lnTo>
                  <a:lnTo>
                    <a:pt x="420121" y="4584188"/>
                  </a:lnTo>
                  <a:lnTo>
                    <a:pt x="432860" y="4605554"/>
                  </a:lnTo>
                  <a:lnTo>
                    <a:pt x="446912" y="4597131"/>
                  </a:lnTo>
                  <a:lnTo>
                    <a:pt x="434240" y="4575882"/>
                  </a:lnTo>
                  <a:lnTo>
                    <a:pt x="421738" y="4554515"/>
                  </a:lnTo>
                  <a:lnTo>
                    <a:pt x="409406" y="4533032"/>
                  </a:lnTo>
                  <a:lnTo>
                    <a:pt x="397246" y="4511438"/>
                  </a:lnTo>
                  <a:close/>
                </a:path>
                <a:path w="5608319" h="6073140">
                  <a:moveTo>
                    <a:pt x="499379" y="4681190"/>
                  </a:moveTo>
                  <a:lnTo>
                    <a:pt x="485610" y="4690061"/>
                  </a:lnTo>
                  <a:lnTo>
                    <a:pt x="499230" y="4710919"/>
                  </a:lnTo>
                  <a:lnTo>
                    <a:pt x="513016" y="4731661"/>
                  </a:lnTo>
                  <a:lnTo>
                    <a:pt x="526968" y="4752281"/>
                  </a:lnTo>
                  <a:lnTo>
                    <a:pt x="541083" y="4772770"/>
                  </a:lnTo>
                  <a:lnTo>
                    <a:pt x="554549" y="4763449"/>
                  </a:lnTo>
                  <a:lnTo>
                    <a:pt x="540510" y="4743058"/>
                  </a:lnTo>
                  <a:lnTo>
                    <a:pt x="526635" y="4722549"/>
                  </a:lnTo>
                  <a:lnTo>
                    <a:pt x="512924" y="4701925"/>
                  </a:lnTo>
                  <a:lnTo>
                    <a:pt x="499379" y="4681190"/>
                  </a:lnTo>
                  <a:close/>
                </a:path>
                <a:path w="5608319" h="6073140">
                  <a:moveTo>
                    <a:pt x="612381" y="4843868"/>
                  </a:moveTo>
                  <a:lnTo>
                    <a:pt x="629296" y="4893374"/>
                  </a:lnTo>
                  <a:lnTo>
                    <a:pt x="659995" y="4932587"/>
                  </a:lnTo>
                  <a:lnTo>
                    <a:pt x="672826" y="4922407"/>
                  </a:lnTo>
                  <a:lnTo>
                    <a:pt x="657481" y="4902966"/>
                  </a:lnTo>
                  <a:lnTo>
                    <a:pt x="642290" y="4883398"/>
                  </a:lnTo>
                  <a:lnTo>
                    <a:pt x="627256" y="4863700"/>
                  </a:lnTo>
                  <a:lnTo>
                    <a:pt x="612381" y="4843868"/>
                  </a:lnTo>
                  <a:close/>
                </a:path>
                <a:path w="5608319" h="6073140">
                  <a:moveTo>
                    <a:pt x="735790" y="4998901"/>
                  </a:moveTo>
                  <a:lnTo>
                    <a:pt x="755884" y="5047175"/>
                  </a:lnTo>
                  <a:lnTo>
                    <a:pt x="789072" y="5084309"/>
                  </a:lnTo>
                  <a:lnTo>
                    <a:pt x="801215" y="5073311"/>
                  </a:lnTo>
                  <a:lnTo>
                    <a:pt x="784633" y="5054911"/>
                  </a:lnTo>
                  <a:lnTo>
                    <a:pt x="768201" y="5036382"/>
                  </a:lnTo>
                  <a:lnTo>
                    <a:pt x="751920" y="5017715"/>
                  </a:lnTo>
                  <a:lnTo>
                    <a:pt x="735790" y="4998901"/>
                  </a:lnTo>
                  <a:close/>
                </a:path>
                <a:path w="5608319" h="6073140">
                  <a:moveTo>
                    <a:pt x="869036" y="5145594"/>
                  </a:moveTo>
                  <a:lnTo>
                    <a:pt x="892226" y="5192437"/>
                  </a:lnTo>
                  <a:lnTo>
                    <a:pt x="927769" y="5227363"/>
                  </a:lnTo>
                  <a:lnTo>
                    <a:pt x="939166" y="5215588"/>
                  </a:lnTo>
                  <a:lnTo>
                    <a:pt x="921421" y="5198310"/>
                  </a:lnTo>
                  <a:lnTo>
                    <a:pt x="903817" y="5180882"/>
                  </a:lnTo>
                  <a:lnTo>
                    <a:pt x="886355" y="5163309"/>
                  </a:lnTo>
                  <a:lnTo>
                    <a:pt x="869036" y="5145594"/>
                  </a:lnTo>
                  <a:close/>
                </a:path>
                <a:path w="5608319" h="6073140">
                  <a:moveTo>
                    <a:pt x="1011550" y="5283293"/>
                  </a:moveTo>
                  <a:lnTo>
                    <a:pt x="1037741" y="5328551"/>
                  </a:lnTo>
                  <a:lnTo>
                    <a:pt x="1075484" y="5361095"/>
                  </a:lnTo>
                  <a:lnTo>
                    <a:pt x="1086091" y="5348626"/>
                  </a:lnTo>
                  <a:lnTo>
                    <a:pt x="1067255" y="5332513"/>
                  </a:lnTo>
                  <a:lnTo>
                    <a:pt x="1048552" y="5316251"/>
                  </a:lnTo>
                  <a:lnTo>
                    <a:pt x="1029983" y="5299843"/>
                  </a:lnTo>
                  <a:lnTo>
                    <a:pt x="1011550" y="5283293"/>
                  </a:lnTo>
                  <a:close/>
                </a:path>
                <a:path w="5608319" h="6073140">
                  <a:moveTo>
                    <a:pt x="1162726" y="5411465"/>
                  </a:moveTo>
                  <a:lnTo>
                    <a:pt x="1191813" y="5454920"/>
                  </a:lnTo>
                  <a:lnTo>
                    <a:pt x="1231612" y="5484934"/>
                  </a:lnTo>
                  <a:lnTo>
                    <a:pt x="1241383" y="5471810"/>
                  </a:lnTo>
                  <a:lnTo>
                    <a:pt x="1221529" y="5456954"/>
                  </a:lnTo>
                  <a:lnTo>
                    <a:pt x="1201801" y="5441944"/>
                  </a:lnTo>
                  <a:lnTo>
                    <a:pt x="1182200" y="5426781"/>
                  </a:lnTo>
                  <a:lnTo>
                    <a:pt x="1162726" y="5411465"/>
                  </a:lnTo>
                  <a:close/>
                </a:path>
                <a:path w="5608319" h="6073140">
                  <a:moveTo>
                    <a:pt x="1321949" y="5529539"/>
                  </a:moveTo>
                  <a:lnTo>
                    <a:pt x="1353956" y="5571095"/>
                  </a:lnTo>
                  <a:lnTo>
                    <a:pt x="1395463" y="5598347"/>
                  </a:lnTo>
                  <a:lnTo>
                    <a:pt x="1404270" y="5584747"/>
                  </a:lnTo>
                  <a:lnTo>
                    <a:pt x="1404358" y="5584610"/>
                  </a:lnTo>
                  <a:lnTo>
                    <a:pt x="1383577" y="5571095"/>
                  </a:lnTo>
                  <a:lnTo>
                    <a:pt x="1362914" y="5557412"/>
                  </a:lnTo>
                  <a:lnTo>
                    <a:pt x="1342372" y="5543560"/>
                  </a:lnTo>
                  <a:lnTo>
                    <a:pt x="1321949" y="5529539"/>
                  </a:lnTo>
                  <a:close/>
                </a:path>
                <a:path w="5608319" h="6073140">
                  <a:moveTo>
                    <a:pt x="1488553" y="5636983"/>
                  </a:moveTo>
                  <a:lnTo>
                    <a:pt x="1523044" y="5676278"/>
                  </a:lnTo>
                  <a:lnTo>
                    <a:pt x="1566420" y="5700844"/>
                  </a:lnTo>
                  <a:lnTo>
                    <a:pt x="1574394" y="5686575"/>
                  </a:lnTo>
                  <a:lnTo>
                    <a:pt x="1552767" y="5674434"/>
                  </a:lnTo>
                  <a:lnTo>
                    <a:pt x="1531251" y="5662116"/>
                  </a:lnTo>
                  <a:lnTo>
                    <a:pt x="1509846" y="5649630"/>
                  </a:lnTo>
                  <a:lnTo>
                    <a:pt x="1488553" y="5636983"/>
                  </a:lnTo>
                  <a:close/>
                </a:path>
                <a:path w="5608319" h="6073140">
                  <a:moveTo>
                    <a:pt x="1661804" y="5733306"/>
                  </a:moveTo>
                  <a:lnTo>
                    <a:pt x="1698812" y="5770270"/>
                  </a:lnTo>
                  <a:lnTo>
                    <a:pt x="1743733" y="5791975"/>
                  </a:lnTo>
                  <a:lnTo>
                    <a:pt x="1750749" y="5777175"/>
                  </a:lnTo>
                  <a:lnTo>
                    <a:pt x="1728359" y="5766474"/>
                  </a:lnTo>
                  <a:lnTo>
                    <a:pt x="1706070" y="5755593"/>
                  </a:lnTo>
                  <a:lnTo>
                    <a:pt x="1683885" y="5744536"/>
                  </a:lnTo>
                  <a:lnTo>
                    <a:pt x="1661804" y="5733306"/>
                  </a:lnTo>
                  <a:close/>
                </a:path>
                <a:path w="5608319" h="6073140">
                  <a:moveTo>
                    <a:pt x="1841058" y="5818100"/>
                  </a:moveTo>
                  <a:lnTo>
                    <a:pt x="1834530" y="5833105"/>
                  </a:lnTo>
                  <a:lnTo>
                    <a:pt x="1880382" y="5852510"/>
                  </a:lnTo>
                  <a:lnTo>
                    <a:pt x="1926612" y="5871209"/>
                  </a:lnTo>
                  <a:lnTo>
                    <a:pt x="1932641" y="5856000"/>
                  </a:lnTo>
                  <a:lnTo>
                    <a:pt x="1886661" y="5837418"/>
                  </a:lnTo>
                  <a:lnTo>
                    <a:pt x="1841058" y="5818100"/>
                  </a:lnTo>
                  <a:close/>
                </a:path>
                <a:path w="5608319" h="6073140">
                  <a:moveTo>
                    <a:pt x="2025493" y="5890916"/>
                  </a:moveTo>
                  <a:lnTo>
                    <a:pt x="2019969" y="5906329"/>
                  </a:lnTo>
                  <a:lnTo>
                    <a:pt x="2067086" y="5922723"/>
                  </a:lnTo>
                  <a:lnTo>
                    <a:pt x="2114394" y="5938300"/>
                  </a:lnTo>
                  <a:lnTo>
                    <a:pt x="2119402" y="5922723"/>
                  </a:lnTo>
                  <a:lnTo>
                    <a:pt x="2072276" y="5907187"/>
                  </a:lnTo>
                  <a:lnTo>
                    <a:pt x="2025493" y="5890916"/>
                  </a:lnTo>
                  <a:close/>
                </a:path>
                <a:path w="5608319" h="6073140">
                  <a:moveTo>
                    <a:pt x="2214274" y="5951424"/>
                  </a:moveTo>
                  <a:lnTo>
                    <a:pt x="2209781" y="5967164"/>
                  </a:lnTo>
                  <a:lnTo>
                    <a:pt x="2257816" y="5980406"/>
                  </a:lnTo>
                  <a:lnTo>
                    <a:pt x="2306168" y="5992881"/>
                  </a:lnTo>
                  <a:lnTo>
                    <a:pt x="2310141" y="5977017"/>
                  </a:lnTo>
                  <a:lnTo>
                    <a:pt x="2262051" y="5964604"/>
                  </a:lnTo>
                  <a:lnTo>
                    <a:pt x="2214274" y="5951424"/>
                  </a:lnTo>
                  <a:close/>
                </a:path>
                <a:path w="5608319" h="6073140">
                  <a:moveTo>
                    <a:pt x="2406732" y="5999381"/>
                  </a:moveTo>
                  <a:lnTo>
                    <a:pt x="2403288" y="6015407"/>
                  </a:lnTo>
                  <a:lnTo>
                    <a:pt x="2452028" y="6025440"/>
                  </a:lnTo>
                  <a:lnTo>
                    <a:pt x="2501051" y="6034705"/>
                  </a:lnTo>
                  <a:lnTo>
                    <a:pt x="2503967" y="6018597"/>
                  </a:lnTo>
                  <a:lnTo>
                    <a:pt x="2455210" y="6009387"/>
                  </a:lnTo>
                  <a:lnTo>
                    <a:pt x="2406732" y="5999381"/>
                  </a:lnTo>
                  <a:close/>
                </a:path>
                <a:path w="5608319" h="6073140">
                  <a:moveTo>
                    <a:pt x="2601926" y="6034623"/>
                  </a:moveTo>
                  <a:lnTo>
                    <a:pt x="2599543" y="6050814"/>
                  </a:lnTo>
                  <a:lnTo>
                    <a:pt x="2648832" y="6057652"/>
                  </a:lnTo>
                  <a:lnTo>
                    <a:pt x="2698366" y="6063692"/>
                  </a:lnTo>
                  <a:lnTo>
                    <a:pt x="2700222" y="6047420"/>
                  </a:lnTo>
                  <a:lnTo>
                    <a:pt x="2650951" y="6041420"/>
                  </a:lnTo>
                  <a:lnTo>
                    <a:pt x="2601926" y="6034623"/>
                  </a:lnTo>
                  <a:close/>
                </a:path>
                <a:path w="5608319" h="6073140">
                  <a:moveTo>
                    <a:pt x="2798885" y="6057028"/>
                  </a:moveTo>
                  <a:lnTo>
                    <a:pt x="2797600" y="6072887"/>
                  </a:lnTo>
                  <a:lnTo>
                    <a:pt x="2897560" y="6072887"/>
                  </a:lnTo>
                  <a:lnTo>
                    <a:pt x="2898020" y="6063406"/>
                  </a:lnTo>
                  <a:lnTo>
                    <a:pt x="2848344" y="6060616"/>
                  </a:lnTo>
                  <a:lnTo>
                    <a:pt x="2798885" y="6057028"/>
                  </a:lnTo>
                  <a:close/>
                </a:path>
                <a:path w="5608319" h="6073140">
                  <a:moveTo>
                    <a:pt x="2997012" y="6066595"/>
                  </a:moveTo>
                  <a:lnTo>
                    <a:pt x="2996910" y="6072887"/>
                  </a:lnTo>
                  <a:lnTo>
                    <a:pt x="3096692" y="6072887"/>
                  </a:lnTo>
                  <a:lnTo>
                    <a:pt x="3096594" y="6066907"/>
                  </a:lnTo>
                  <a:lnTo>
                    <a:pt x="3021882" y="6066907"/>
                  </a:lnTo>
                  <a:lnTo>
                    <a:pt x="2997012" y="6066595"/>
                  </a:lnTo>
                  <a:close/>
                </a:path>
                <a:path w="5608319" h="6073140">
                  <a:moveTo>
                    <a:pt x="3096589" y="6066595"/>
                  </a:moveTo>
                  <a:lnTo>
                    <a:pt x="3071719" y="6066907"/>
                  </a:lnTo>
                  <a:lnTo>
                    <a:pt x="3096594" y="6066907"/>
                  </a:lnTo>
                  <a:lnTo>
                    <a:pt x="3096589" y="6066595"/>
                  </a:lnTo>
                  <a:close/>
                </a:path>
                <a:path w="5608319" h="6073140">
                  <a:moveTo>
                    <a:pt x="3294715" y="6057028"/>
                  </a:moveTo>
                  <a:lnTo>
                    <a:pt x="3245257" y="6060616"/>
                  </a:lnTo>
                  <a:lnTo>
                    <a:pt x="3195581" y="6063406"/>
                  </a:lnTo>
                  <a:lnTo>
                    <a:pt x="3196041" y="6072887"/>
                  </a:lnTo>
                  <a:lnTo>
                    <a:pt x="3296001" y="6072887"/>
                  </a:lnTo>
                  <a:lnTo>
                    <a:pt x="3294715" y="6057028"/>
                  </a:lnTo>
                  <a:close/>
                </a:path>
                <a:path w="5608319" h="6073140">
                  <a:moveTo>
                    <a:pt x="3491675" y="6034623"/>
                  </a:moveTo>
                  <a:lnTo>
                    <a:pt x="3442650" y="6041420"/>
                  </a:lnTo>
                  <a:lnTo>
                    <a:pt x="3393379" y="6047420"/>
                  </a:lnTo>
                  <a:lnTo>
                    <a:pt x="3395235" y="6063692"/>
                  </a:lnTo>
                  <a:lnTo>
                    <a:pt x="3444771" y="6057652"/>
                  </a:lnTo>
                  <a:lnTo>
                    <a:pt x="3494058" y="6050814"/>
                  </a:lnTo>
                  <a:lnTo>
                    <a:pt x="3491675" y="6034623"/>
                  </a:lnTo>
                  <a:close/>
                </a:path>
                <a:path w="5608319" h="6073140">
                  <a:moveTo>
                    <a:pt x="3686873" y="5999381"/>
                  </a:moveTo>
                  <a:lnTo>
                    <a:pt x="3638393" y="6009387"/>
                  </a:lnTo>
                  <a:lnTo>
                    <a:pt x="3589634" y="6018597"/>
                  </a:lnTo>
                  <a:lnTo>
                    <a:pt x="3592554" y="6034705"/>
                  </a:lnTo>
                  <a:lnTo>
                    <a:pt x="3641576" y="6025440"/>
                  </a:lnTo>
                  <a:lnTo>
                    <a:pt x="3690317" y="6015407"/>
                  </a:lnTo>
                  <a:lnTo>
                    <a:pt x="3686873" y="5999381"/>
                  </a:lnTo>
                  <a:close/>
                </a:path>
                <a:path w="5608319" h="6073140">
                  <a:moveTo>
                    <a:pt x="3879327" y="5951424"/>
                  </a:moveTo>
                  <a:lnTo>
                    <a:pt x="3831550" y="5964604"/>
                  </a:lnTo>
                  <a:lnTo>
                    <a:pt x="3783460" y="5977017"/>
                  </a:lnTo>
                  <a:lnTo>
                    <a:pt x="3787433" y="5992881"/>
                  </a:lnTo>
                  <a:lnTo>
                    <a:pt x="3835785" y="5980406"/>
                  </a:lnTo>
                  <a:lnTo>
                    <a:pt x="3883820" y="5967164"/>
                  </a:lnTo>
                  <a:lnTo>
                    <a:pt x="3879327" y="5951424"/>
                  </a:lnTo>
                  <a:close/>
                </a:path>
                <a:path w="5608319" h="6073140">
                  <a:moveTo>
                    <a:pt x="4068112" y="5890916"/>
                  </a:moveTo>
                  <a:lnTo>
                    <a:pt x="4021327" y="5907187"/>
                  </a:lnTo>
                  <a:lnTo>
                    <a:pt x="3974199" y="5922723"/>
                  </a:lnTo>
                  <a:lnTo>
                    <a:pt x="3979212" y="5938300"/>
                  </a:lnTo>
                  <a:lnTo>
                    <a:pt x="4026472" y="5922723"/>
                  </a:lnTo>
                  <a:lnTo>
                    <a:pt x="4073633" y="5906329"/>
                  </a:lnTo>
                  <a:lnTo>
                    <a:pt x="4068112" y="5890916"/>
                  </a:lnTo>
                  <a:close/>
                </a:path>
                <a:path w="5608319" h="6073140">
                  <a:moveTo>
                    <a:pt x="4252547" y="5818100"/>
                  </a:moveTo>
                  <a:lnTo>
                    <a:pt x="4206944" y="5837418"/>
                  </a:lnTo>
                  <a:lnTo>
                    <a:pt x="4160973" y="5856000"/>
                  </a:lnTo>
                  <a:lnTo>
                    <a:pt x="4166993" y="5871209"/>
                  </a:lnTo>
                  <a:lnTo>
                    <a:pt x="4213226" y="5852510"/>
                  </a:lnTo>
                  <a:lnTo>
                    <a:pt x="4259059" y="5833105"/>
                  </a:lnTo>
                  <a:lnTo>
                    <a:pt x="4252547" y="5818100"/>
                  </a:lnTo>
                  <a:close/>
                </a:path>
                <a:path w="5608319" h="6073140">
                  <a:moveTo>
                    <a:pt x="4431806" y="5733306"/>
                  </a:moveTo>
                  <a:lnTo>
                    <a:pt x="4409729" y="5744536"/>
                  </a:lnTo>
                  <a:lnTo>
                    <a:pt x="4387544" y="5755593"/>
                  </a:lnTo>
                  <a:lnTo>
                    <a:pt x="4365252" y="5766474"/>
                  </a:lnTo>
                  <a:lnTo>
                    <a:pt x="4342852" y="5777175"/>
                  </a:lnTo>
                  <a:lnTo>
                    <a:pt x="4349856" y="5791975"/>
                  </a:lnTo>
                  <a:lnTo>
                    <a:pt x="4372378" y="5781213"/>
                  </a:lnTo>
                  <a:lnTo>
                    <a:pt x="4394793" y="5770270"/>
                  </a:lnTo>
                  <a:lnTo>
                    <a:pt x="4417100" y="5759152"/>
                  </a:lnTo>
                  <a:lnTo>
                    <a:pt x="4439300" y="5747861"/>
                  </a:lnTo>
                  <a:lnTo>
                    <a:pt x="4431806" y="5733306"/>
                  </a:lnTo>
                  <a:close/>
                </a:path>
                <a:path w="5608319" h="6073140">
                  <a:moveTo>
                    <a:pt x="4605044" y="5636983"/>
                  </a:moveTo>
                  <a:lnTo>
                    <a:pt x="4583758" y="5649630"/>
                  </a:lnTo>
                  <a:lnTo>
                    <a:pt x="4562354" y="5662116"/>
                  </a:lnTo>
                  <a:lnTo>
                    <a:pt x="4540834" y="5674434"/>
                  </a:lnTo>
                  <a:lnTo>
                    <a:pt x="4519203" y="5686575"/>
                  </a:lnTo>
                  <a:lnTo>
                    <a:pt x="4527189" y="5700844"/>
                  </a:lnTo>
                  <a:lnTo>
                    <a:pt x="4548937" y="5688647"/>
                  </a:lnTo>
                  <a:lnTo>
                    <a:pt x="4570565" y="5676278"/>
                  </a:lnTo>
                  <a:lnTo>
                    <a:pt x="4592079" y="5663732"/>
                  </a:lnTo>
                  <a:lnTo>
                    <a:pt x="4613481" y="5651006"/>
                  </a:lnTo>
                  <a:lnTo>
                    <a:pt x="4605044" y="5636983"/>
                  </a:lnTo>
                  <a:close/>
                </a:path>
                <a:path w="5608319" h="6073140">
                  <a:moveTo>
                    <a:pt x="4771648" y="5529539"/>
                  </a:moveTo>
                  <a:lnTo>
                    <a:pt x="4751222" y="5543560"/>
                  </a:lnTo>
                  <a:lnTo>
                    <a:pt x="4730678" y="5557412"/>
                  </a:lnTo>
                  <a:lnTo>
                    <a:pt x="4710018" y="5571095"/>
                  </a:lnTo>
                  <a:lnTo>
                    <a:pt x="4689247" y="5584610"/>
                  </a:lnTo>
                  <a:lnTo>
                    <a:pt x="4698134" y="5598347"/>
                  </a:lnTo>
                  <a:lnTo>
                    <a:pt x="4719027" y="5584747"/>
                  </a:lnTo>
                  <a:lnTo>
                    <a:pt x="4739646" y="5571095"/>
                  </a:lnTo>
                  <a:lnTo>
                    <a:pt x="4760460" y="5557072"/>
                  </a:lnTo>
                  <a:lnTo>
                    <a:pt x="4780985" y="5542989"/>
                  </a:lnTo>
                  <a:lnTo>
                    <a:pt x="4771648" y="5529539"/>
                  </a:lnTo>
                  <a:close/>
                </a:path>
                <a:path w="5608319" h="6073140">
                  <a:moveTo>
                    <a:pt x="4930879" y="5411465"/>
                  </a:moveTo>
                  <a:lnTo>
                    <a:pt x="4911405" y="5426781"/>
                  </a:lnTo>
                  <a:lnTo>
                    <a:pt x="4891803" y="5441944"/>
                  </a:lnTo>
                  <a:lnTo>
                    <a:pt x="4872072" y="5456954"/>
                  </a:lnTo>
                  <a:lnTo>
                    <a:pt x="4852205" y="5471810"/>
                  </a:lnTo>
                  <a:lnTo>
                    <a:pt x="4861993" y="5484934"/>
                  </a:lnTo>
                  <a:lnTo>
                    <a:pt x="4881958" y="5470009"/>
                  </a:lnTo>
                  <a:lnTo>
                    <a:pt x="4901796" y="5454920"/>
                  </a:lnTo>
                  <a:lnTo>
                    <a:pt x="4921504" y="5439670"/>
                  </a:lnTo>
                  <a:lnTo>
                    <a:pt x="4941077" y="5424262"/>
                  </a:lnTo>
                  <a:lnTo>
                    <a:pt x="4930879" y="5411465"/>
                  </a:lnTo>
                  <a:close/>
                </a:path>
                <a:path w="5608319" h="6073140">
                  <a:moveTo>
                    <a:pt x="5082043" y="5283293"/>
                  </a:moveTo>
                  <a:lnTo>
                    <a:pt x="5063612" y="5299842"/>
                  </a:lnTo>
                  <a:lnTo>
                    <a:pt x="5045051" y="5316246"/>
                  </a:lnTo>
                  <a:lnTo>
                    <a:pt x="5026351" y="5332496"/>
                  </a:lnTo>
                  <a:lnTo>
                    <a:pt x="5007506" y="5348585"/>
                  </a:lnTo>
                  <a:lnTo>
                    <a:pt x="5018113" y="5361095"/>
                  </a:lnTo>
                  <a:lnTo>
                    <a:pt x="5037057" y="5344896"/>
                  </a:lnTo>
                  <a:lnTo>
                    <a:pt x="5055863" y="5328551"/>
                  </a:lnTo>
                  <a:lnTo>
                    <a:pt x="5074531" y="5312054"/>
                  </a:lnTo>
                  <a:lnTo>
                    <a:pt x="5093060" y="5295394"/>
                  </a:lnTo>
                  <a:lnTo>
                    <a:pt x="5082043" y="5283293"/>
                  </a:lnTo>
                  <a:close/>
                </a:path>
                <a:path w="5608319" h="6073140">
                  <a:moveTo>
                    <a:pt x="5224565" y="5145594"/>
                  </a:moveTo>
                  <a:lnTo>
                    <a:pt x="5207257" y="5163309"/>
                  </a:lnTo>
                  <a:lnTo>
                    <a:pt x="5189800" y="5180882"/>
                  </a:lnTo>
                  <a:lnTo>
                    <a:pt x="5172196" y="5198310"/>
                  </a:lnTo>
                  <a:lnTo>
                    <a:pt x="5154451" y="5215588"/>
                  </a:lnTo>
                  <a:lnTo>
                    <a:pt x="5165837" y="5227363"/>
                  </a:lnTo>
                  <a:lnTo>
                    <a:pt x="5183675" y="5209969"/>
                  </a:lnTo>
                  <a:lnTo>
                    <a:pt x="5201375" y="5192437"/>
                  </a:lnTo>
                  <a:lnTo>
                    <a:pt x="5218937" y="5174768"/>
                  </a:lnTo>
                  <a:lnTo>
                    <a:pt x="5236360" y="5156960"/>
                  </a:lnTo>
                  <a:lnTo>
                    <a:pt x="5224565" y="5145594"/>
                  </a:lnTo>
                  <a:close/>
                </a:path>
                <a:path w="5608319" h="6073140">
                  <a:moveTo>
                    <a:pt x="5357832" y="4998901"/>
                  </a:moveTo>
                  <a:lnTo>
                    <a:pt x="5341691" y="5017715"/>
                  </a:lnTo>
                  <a:lnTo>
                    <a:pt x="5325401" y="5036382"/>
                  </a:lnTo>
                  <a:lnTo>
                    <a:pt x="5308965" y="5054911"/>
                  </a:lnTo>
                  <a:lnTo>
                    <a:pt x="5292386" y="5073311"/>
                  </a:lnTo>
                  <a:lnTo>
                    <a:pt x="5304509" y="5084309"/>
                  </a:lnTo>
                  <a:lnTo>
                    <a:pt x="5321197" y="5065811"/>
                  </a:lnTo>
                  <a:lnTo>
                    <a:pt x="5337723" y="5047175"/>
                  </a:lnTo>
                  <a:lnTo>
                    <a:pt x="5354096" y="5028402"/>
                  </a:lnTo>
                  <a:lnTo>
                    <a:pt x="5370323" y="5009490"/>
                  </a:lnTo>
                  <a:lnTo>
                    <a:pt x="5357832" y="4998901"/>
                  </a:lnTo>
                  <a:close/>
                </a:path>
                <a:path w="5608319" h="6073140">
                  <a:moveTo>
                    <a:pt x="5481228" y="4843868"/>
                  </a:moveTo>
                  <a:lnTo>
                    <a:pt x="5466347" y="4863700"/>
                  </a:lnTo>
                  <a:lnTo>
                    <a:pt x="5451311" y="4883398"/>
                  </a:lnTo>
                  <a:lnTo>
                    <a:pt x="5436122" y="4902966"/>
                  </a:lnTo>
                  <a:lnTo>
                    <a:pt x="5420779" y="4922407"/>
                  </a:lnTo>
                  <a:lnTo>
                    <a:pt x="5433598" y="4932587"/>
                  </a:lnTo>
                  <a:lnTo>
                    <a:pt x="5449032" y="4913047"/>
                  </a:lnTo>
                  <a:lnTo>
                    <a:pt x="5464309" y="4893374"/>
                  </a:lnTo>
                  <a:lnTo>
                    <a:pt x="5479425" y="4873570"/>
                  </a:lnTo>
                  <a:lnTo>
                    <a:pt x="5494375" y="4853639"/>
                  </a:lnTo>
                  <a:lnTo>
                    <a:pt x="5481228" y="4843868"/>
                  </a:lnTo>
                  <a:close/>
                </a:path>
                <a:path w="5608319" h="6073140">
                  <a:moveTo>
                    <a:pt x="5594222" y="4681190"/>
                  </a:moveTo>
                  <a:lnTo>
                    <a:pt x="5580684" y="4701925"/>
                  </a:lnTo>
                  <a:lnTo>
                    <a:pt x="5566977" y="4722549"/>
                  </a:lnTo>
                  <a:lnTo>
                    <a:pt x="5553101" y="4743058"/>
                  </a:lnTo>
                  <a:lnTo>
                    <a:pt x="5539056" y="4763449"/>
                  </a:lnTo>
                  <a:lnTo>
                    <a:pt x="5552530" y="4772770"/>
                  </a:lnTo>
                  <a:lnTo>
                    <a:pt x="5566637" y="4752281"/>
                  </a:lnTo>
                  <a:lnTo>
                    <a:pt x="5580579" y="4731661"/>
                  </a:lnTo>
                  <a:lnTo>
                    <a:pt x="5594360" y="4710919"/>
                  </a:lnTo>
                  <a:lnTo>
                    <a:pt x="5607983" y="4690061"/>
                  </a:lnTo>
                  <a:lnTo>
                    <a:pt x="5594222" y="468119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8919" y="6448534"/>
              <a:ext cx="484645" cy="4846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7193" y="6230176"/>
              <a:ext cx="7046905" cy="48584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14661" y="2444377"/>
              <a:ext cx="209816" cy="2098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54232" y="2855318"/>
              <a:ext cx="209816" cy="2098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68790" y="1975868"/>
              <a:ext cx="241288" cy="2412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3340" y="659665"/>
              <a:ext cx="304233" cy="3042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3811" y="2701488"/>
              <a:ext cx="304233" cy="30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11036" y="240830"/>
              <a:ext cx="241288" cy="2412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1983" y="3308069"/>
              <a:ext cx="304233" cy="30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5268" y="2743206"/>
              <a:ext cx="125889" cy="1258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7193" y="2219827"/>
              <a:ext cx="409141" cy="4091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70633" y="8289625"/>
              <a:ext cx="283827" cy="2838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3895" y="7286573"/>
              <a:ext cx="283827" cy="2838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0065" y="6794469"/>
              <a:ext cx="326401" cy="3264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5673" y="5775700"/>
              <a:ext cx="411549" cy="411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96965" y="4502481"/>
              <a:ext cx="411549" cy="4115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2881" y="8652807"/>
              <a:ext cx="326401" cy="3264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7472" y="6266604"/>
              <a:ext cx="411549" cy="4115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1635" y="5887096"/>
              <a:ext cx="170296" cy="1702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52872" y="4649073"/>
              <a:ext cx="553463" cy="5534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91706" y="6052172"/>
              <a:ext cx="1259762" cy="8750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8887" y="2327468"/>
              <a:ext cx="6267904" cy="47562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3610" y="7170546"/>
              <a:ext cx="5876813" cy="6068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9199" y="753903"/>
              <a:ext cx="240830" cy="24083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6151" y="1528749"/>
              <a:ext cx="209417" cy="2094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14936" y="1937113"/>
              <a:ext cx="209417" cy="2094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1169" y="1057559"/>
              <a:ext cx="240830" cy="2408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5381" y="387422"/>
              <a:ext cx="303655" cy="30365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2829" y="2691017"/>
              <a:ext cx="303655" cy="3036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8369" y="3434450"/>
              <a:ext cx="240830" cy="240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48454" y="4094116"/>
              <a:ext cx="146592" cy="1465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44799" y="2994673"/>
              <a:ext cx="450248" cy="4502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1837" y="2387361"/>
              <a:ext cx="303655" cy="3036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62642" y="900496"/>
              <a:ext cx="303655" cy="3036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86187" y="1821933"/>
              <a:ext cx="125650" cy="1256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1204" y="2146531"/>
              <a:ext cx="303655" cy="3036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44860" y="1329802"/>
              <a:ext cx="408364" cy="4083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80555" y="1287918"/>
              <a:ext cx="209417" cy="209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19340" y="1696283"/>
              <a:ext cx="209417" cy="209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35573" y="816729"/>
              <a:ext cx="240830" cy="2408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339786" y="146592"/>
              <a:ext cx="303655" cy="3036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617234" y="2450187"/>
              <a:ext cx="303655" cy="3036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62772" y="3193620"/>
              <a:ext cx="240830" cy="2408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16241" y="2146531"/>
              <a:ext cx="303655" cy="3036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90592" y="1581103"/>
              <a:ext cx="125650" cy="1256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49264" y="1088972"/>
              <a:ext cx="408364" cy="40836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0856" y="3713848"/>
              <a:ext cx="283827" cy="2838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24118" y="2710796"/>
              <a:ext cx="283827" cy="2838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0288" y="2218692"/>
              <a:ext cx="326401" cy="3264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0595" y="994734"/>
              <a:ext cx="411549" cy="4115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7378" y="3419429"/>
              <a:ext cx="411549" cy="41154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3104" y="4077030"/>
              <a:ext cx="326401" cy="3264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7695" y="1690827"/>
              <a:ext cx="411549" cy="41154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1857" y="1311319"/>
              <a:ext cx="170296" cy="1702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3095" y="73295"/>
              <a:ext cx="553463" cy="55346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61650" y="596840"/>
              <a:ext cx="209417" cy="20941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9698458" y="10835271"/>
              <a:ext cx="185420" cy="268605"/>
            </a:xfrm>
            <a:custGeom>
              <a:avLst/>
              <a:gdLst/>
              <a:ahLst/>
              <a:cxnLst/>
              <a:rect l="l" t="t" r="r" b="b"/>
              <a:pathLst>
                <a:path w="185419" h="268604">
                  <a:moveTo>
                    <a:pt x="165858" y="0"/>
                  </a:moveTo>
                  <a:lnTo>
                    <a:pt x="27517" y="0"/>
                  </a:lnTo>
                  <a:lnTo>
                    <a:pt x="4900" y="144749"/>
                  </a:lnTo>
                  <a:lnTo>
                    <a:pt x="35056" y="144749"/>
                  </a:lnTo>
                  <a:lnTo>
                    <a:pt x="39155" y="137210"/>
                  </a:lnTo>
                  <a:lnTo>
                    <a:pt x="44291" y="130425"/>
                  </a:lnTo>
                  <a:lnTo>
                    <a:pt x="84460" y="109928"/>
                  </a:lnTo>
                  <a:lnTo>
                    <a:pt x="94991" y="109316"/>
                  </a:lnTo>
                  <a:lnTo>
                    <a:pt x="103567" y="109834"/>
                  </a:lnTo>
                  <a:lnTo>
                    <a:pt x="137964" y="127503"/>
                  </a:lnTo>
                  <a:lnTo>
                    <a:pt x="154079" y="165411"/>
                  </a:lnTo>
                  <a:lnTo>
                    <a:pt x="154550" y="174905"/>
                  </a:lnTo>
                  <a:lnTo>
                    <a:pt x="154079" y="183928"/>
                  </a:lnTo>
                  <a:lnTo>
                    <a:pt x="138247" y="222024"/>
                  </a:lnTo>
                  <a:lnTo>
                    <a:pt x="102954" y="240707"/>
                  </a:lnTo>
                  <a:lnTo>
                    <a:pt x="93861" y="241249"/>
                  </a:lnTo>
                  <a:lnTo>
                    <a:pt x="81774" y="240424"/>
                  </a:lnTo>
                  <a:lnTo>
                    <a:pt x="44480" y="220752"/>
                  </a:lnTo>
                  <a:lnTo>
                    <a:pt x="30910" y="192622"/>
                  </a:lnTo>
                  <a:lnTo>
                    <a:pt x="0" y="192622"/>
                  </a:lnTo>
                  <a:lnTo>
                    <a:pt x="14701" y="231448"/>
                  </a:lnTo>
                  <a:lnTo>
                    <a:pt x="46365" y="258588"/>
                  </a:lnTo>
                  <a:lnTo>
                    <a:pt x="93484" y="268389"/>
                  </a:lnTo>
                  <a:lnTo>
                    <a:pt x="104109" y="267942"/>
                  </a:lnTo>
                  <a:lnTo>
                    <a:pt x="147953" y="252369"/>
                  </a:lnTo>
                  <a:lnTo>
                    <a:pt x="175659" y="218961"/>
                  </a:lnTo>
                  <a:lnTo>
                    <a:pt x="185083" y="174528"/>
                  </a:lnTo>
                  <a:lnTo>
                    <a:pt x="184682" y="164916"/>
                  </a:lnTo>
                  <a:lnTo>
                    <a:pt x="171230" y="122509"/>
                  </a:lnTo>
                  <a:lnTo>
                    <a:pt x="141451" y="93460"/>
                  </a:lnTo>
                  <a:lnTo>
                    <a:pt x="98384" y="82552"/>
                  </a:lnTo>
                  <a:lnTo>
                    <a:pt x="88324" y="83000"/>
                  </a:lnTo>
                  <a:lnTo>
                    <a:pt x="47590" y="97819"/>
                  </a:lnTo>
                  <a:lnTo>
                    <a:pt x="36564" y="107808"/>
                  </a:lnTo>
                  <a:lnTo>
                    <a:pt x="52019" y="27517"/>
                  </a:lnTo>
                  <a:lnTo>
                    <a:pt x="165858" y="27517"/>
                  </a:lnTo>
                  <a:lnTo>
                    <a:pt x="165858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429240"/>
            <a:chOff x="0" y="0"/>
            <a:chExt cx="10052050" cy="104292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429240"/>
            </a:xfrm>
            <a:custGeom>
              <a:avLst/>
              <a:gdLst/>
              <a:ahLst/>
              <a:cxnLst/>
              <a:rect l="l" t="t" r="r" b="b"/>
              <a:pathLst>
                <a:path w="10052050" h="10429240">
                  <a:moveTo>
                    <a:pt x="10052049" y="0"/>
                  </a:moveTo>
                  <a:lnTo>
                    <a:pt x="0" y="0"/>
                  </a:lnTo>
                  <a:lnTo>
                    <a:pt x="0" y="10429001"/>
                  </a:lnTo>
                  <a:lnTo>
                    <a:pt x="10052049" y="1042900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452" y="328785"/>
              <a:ext cx="4735685" cy="45837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29472" y="10861759"/>
            <a:ext cx="1724025" cy="167005"/>
          </a:xfrm>
          <a:custGeom>
            <a:avLst/>
            <a:gdLst/>
            <a:ahLst/>
            <a:cxnLst/>
            <a:rect l="l" t="t" r="r" b="b"/>
            <a:pathLst>
              <a:path w="1724025" h="167004">
                <a:moveTo>
                  <a:pt x="77378" y="43"/>
                </a:moveTo>
                <a:lnTo>
                  <a:pt x="36146" y="10651"/>
                </a:lnTo>
                <a:lnTo>
                  <a:pt x="9433" y="39913"/>
                </a:lnTo>
                <a:lnTo>
                  <a:pt x="0" y="83454"/>
                </a:lnTo>
                <a:lnTo>
                  <a:pt x="593" y="95519"/>
                </a:lnTo>
                <a:lnTo>
                  <a:pt x="14670" y="136044"/>
                </a:lnTo>
                <a:lnTo>
                  <a:pt x="45243" y="161001"/>
                </a:lnTo>
                <a:lnTo>
                  <a:pt x="77423" y="166823"/>
                </a:lnTo>
                <a:lnTo>
                  <a:pt x="90927" y="165985"/>
                </a:lnTo>
                <a:lnTo>
                  <a:pt x="103107" y="163476"/>
                </a:lnTo>
                <a:lnTo>
                  <a:pt x="113961" y="159298"/>
                </a:lnTo>
                <a:lnTo>
                  <a:pt x="123491" y="153450"/>
                </a:lnTo>
                <a:lnTo>
                  <a:pt x="131210" y="146307"/>
                </a:lnTo>
                <a:lnTo>
                  <a:pt x="77187" y="146321"/>
                </a:lnTo>
                <a:lnTo>
                  <a:pt x="69268" y="145863"/>
                </a:lnTo>
                <a:lnTo>
                  <a:pt x="33758" y="123931"/>
                </a:lnTo>
                <a:lnTo>
                  <a:pt x="23727" y="83448"/>
                </a:lnTo>
                <a:lnTo>
                  <a:pt x="24127" y="74003"/>
                </a:lnTo>
                <a:lnTo>
                  <a:pt x="37996" y="37372"/>
                </a:lnTo>
                <a:lnTo>
                  <a:pt x="68711" y="21123"/>
                </a:lnTo>
                <a:lnTo>
                  <a:pt x="67555" y="21124"/>
                </a:lnTo>
                <a:lnTo>
                  <a:pt x="77153" y="20545"/>
                </a:lnTo>
                <a:lnTo>
                  <a:pt x="130884" y="20531"/>
                </a:lnTo>
                <a:lnTo>
                  <a:pt x="123453" y="13622"/>
                </a:lnTo>
                <a:lnTo>
                  <a:pt x="113921" y="7678"/>
                </a:lnTo>
                <a:lnTo>
                  <a:pt x="103064" y="3434"/>
                </a:lnTo>
                <a:lnTo>
                  <a:pt x="90883" y="889"/>
                </a:lnTo>
                <a:lnTo>
                  <a:pt x="77378" y="43"/>
                </a:lnTo>
                <a:close/>
              </a:path>
              <a:path w="1724025" h="167004">
                <a:moveTo>
                  <a:pt x="145826" y="115896"/>
                </a:moveTo>
                <a:lnTo>
                  <a:pt x="120486" y="115902"/>
                </a:lnTo>
                <a:lnTo>
                  <a:pt x="118300" y="122569"/>
                </a:lnTo>
                <a:lnTo>
                  <a:pt x="115191" y="128516"/>
                </a:lnTo>
                <a:lnTo>
                  <a:pt x="85164" y="145859"/>
                </a:lnTo>
                <a:lnTo>
                  <a:pt x="77187" y="146321"/>
                </a:lnTo>
                <a:lnTo>
                  <a:pt x="131210" y="146307"/>
                </a:lnTo>
                <a:lnTo>
                  <a:pt x="131537" y="146004"/>
                </a:lnTo>
                <a:lnTo>
                  <a:pt x="137942" y="137264"/>
                </a:lnTo>
                <a:lnTo>
                  <a:pt x="142705" y="127227"/>
                </a:lnTo>
                <a:lnTo>
                  <a:pt x="145826" y="115896"/>
                </a:lnTo>
                <a:close/>
              </a:path>
              <a:path w="1724025" h="167004">
                <a:moveTo>
                  <a:pt x="130884" y="20531"/>
                </a:moveTo>
                <a:lnTo>
                  <a:pt x="77153" y="20545"/>
                </a:lnTo>
                <a:lnTo>
                  <a:pt x="86585" y="21118"/>
                </a:lnTo>
                <a:lnTo>
                  <a:pt x="86087" y="21119"/>
                </a:lnTo>
                <a:lnTo>
                  <a:pt x="118279" y="45082"/>
                </a:lnTo>
                <a:lnTo>
                  <a:pt x="120469" y="51862"/>
                </a:lnTo>
                <a:lnTo>
                  <a:pt x="145809" y="51856"/>
                </a:lnTo>
                <a:lnTo>
                  <a:pt x="142681" y="40223"/>
                </a:lnTo>
                <a:lnTo>
                  <a:pt x="137913" y="29974"/>
                </a:lnTo>
                <a:lnTo>
                  <a:pt x="131504" y="21106"/>
                </a:lnTo>
                <a:lnTo>
                  <a:pt x="130884" y="20531"/>
                </a:lnTo>
                <a:close/>
              </a:path>
              <a:path w="1724025" h="167004">
                <a:moveTo>
                  <a:pt x="239916" y="0"/>
                </a:moveTo>
                <a:lnTo>
                  <a:pt x="198454" y="10607"/>
                </a:lnTo>
                <a:lnTo>
                  <a:pt x="170359" y="40101"/>
                </a:lnTo>
                <a:lnTo>
                  <a:pt x="160234" y="83411"/>
                </a:lnTo>
                <a:lnTo>
                  <a:pt x="160871" y="95476"/>
                </a:lnTo>
                <a:lnTo>
                  <a:pt x="162775" y="106792"/>
                </a:lnTo>
                <a:lnTo>
                  <a:pt x="165850" y="117042"/>
                </a:lnTo>
                <a:lnTo>
                  <a:pt x="165945" y="117359"/>
                </a:lnTo>
                <a:lnTo>
                  <a:pt x="189997" y="150625"/>
                </a:lnTo>
                <a:lnTo>
                  <a:pt x="228558" y="166135"/>
                </a:lnTo>
                <a:lnTo>
                  <a:pt x="239961" y="166780"/>
                </a:lnTo>
                <a:lnTo>
                  <a:pt x="251565" y="166129"/>
                </a:lnTo>
                <a:lnTo>
                  <a:pt x="290362" y="150598"/>
                </a:lnTo>
                <a:lnTo>
                  <a:pt x="295116" y="146263"/>
                </a:lnTo>
                <a:lnTo>
                  <a:pt x="239956" y="146278"/>
                </a:lnTo>
                <a:lnTo>
                  <a:pt x="231806" y="145805"/>
                </a:lnTo>
                <a:lnTo>
                  <a:pt x="194785" y="123657"/>
                </a:lnTo>
                <a:lnTo>
                  <a:pt x="183961" y="83405"/>
                </a:lnTo>
                <a:lnTo>
                  <a:pt x="184391" y="73960"/>
                </a:lnTo>
                <a:lnTo>
                  <a:pt x="199326" y="37386"/>
                </a:lnTo>
                <a:lnTo>
                  <a:pt x="239922" y="20732"/>
                </a:lnTo>
                <a:lnTo>
                  <a:pt x="295037" y="20717"/>
                </a:lnTo>
                <a:lnTo>
                  <a:pt x="290326" y="16399"/>
                </a:lnTo>
                <a:lnTo>
                  <a:pt x="281845" y="10585"/>
                </a:lnTo>
                <a:lnTo>
                  <a:pt x="272485" y="5951"/>
                </a:lnTo>
                <a:lnTo>
                  <a:pt x="262377" y="2643"/>
                </a:lnTo>
                <a:lnTo>
                  <a:pt x="251521" y="659"/>
                </a:lnTo>
                <a:lnTo>
                  <a:pt x="239916" y="0"/>
                </a:lnTo>
                <a:close/>
              </a:path>
              <a:path w="1724025" h="167004">
                <a:moveTo>
                  <a:pt x="295037" y="20717"/>
                </a:moveTo>
                <a:lnTo>
                  <a:pt x="239922" y="20732"/>
                </a:lnTo>
                <a:lnTo>
                  <a:pt x="248071" y="21205"/>
                </a:lnTo>
                <a:lnTo>
                  <a:pt x="255702" y="22628"/>
                </a:lnTo>
                <a:lnTo>
                  <a:pt x="289238" y="49773"/>
                </a:lnTo>
                <a:lnTo>
                  <a:pt x="296146" y="83375"/>
                </a:lnTo>
                <a:lnTo>
                  <a:pt x="295717" y="92819"/>
                </a:lnTo>
                <a:lnTo>
                  <a:pt x="280840" y="129451"/>
                </a:lnTo>
                <a:lnTo>
                  <a:pt x="239956" y="146278"/>
                </a:lnTo>
                <a:lnTo>
                  <a:pt x="295116" y="146263"/>
                </a:lnTo>
                <a:lnTo>
                  <a:pt x="317173" y="106750"/>
                </a:lnTo>
                <a:lnTo>
                  <a:pt x="319643" y="83368"/>
                </a:lnTo>
                <a:lnTo>
                  <a:pt x="319021" y="71419"/>
                </a:lnTo>
                <a:lnTo>
                  <a:pt x="304267" y="31138"/>
                </a:lnTo>
                <a:lnTo>
                  <a:pt x="297800" y="23250"/>
                </a:lnTo>
                <a:lnTo>
                  <a:pt x="295037" y="20717"/>
                </a:lnTo>
                <a:close/>
              </a:path>
              <a:path w="1724025" h="167004">
                <a:moveTo>
                  <a:pt x="367342" y="2730"/>
                </a:moveTo>
                <a:lnTo>
                  <a:pt x="340159" y="2737"/>
                </a:lnTo>
                <a:lnTo>
                  <a:pt x="340203" y="163989"/>
                </a:lnTo>
                <a:lnTo>
                  <a:pt x="363239" y="163982"/>
                </a:lnTo>
                <a:lnTo>
                  <a:pt x="363206" y="43274"/>
                </a:lnTo>
                <a:lnTo>
                  <a:pt x="387968" y="43267"/>
                </a:lnTo>
                <a:lnTo>
                  <a:pt x="367342" y="2730"/>
                </a:lnTo>
                <a:close/>
              </a:path>
              <a:path w="1724025" h="167004">
                <a:moveTo>
                  <a:pt x="504877" y="43006"/>
                </a:moveTo>
                <a:lnTo>
                  <a:pt x="481841" y="43012"/>
                </a:lnTo>
                <a:lnTo>
                  <a:pt x="481874" y="163951"/>
                </a:lnTo>
                <a:lnTo>
                  <a:pt x="504910" y="163944"/>
                </a:lnTo>
                <a:lnTo>
                  <a:pt x="504877" y="43006"/>
                </a:lnTo>
                <a:close/>
              </a:path>
              <a:path w="1724025" h="167004">
                <a:moveTo>
                  <a:pt x="387968" y="43267"/>
                </a:moveTo>
                <a:lnTo>
                  <a:pt x="363206" y="43274"/>
                </a:lnTo>
                <a:lnTo>
                  <a:pt x="413681" y="140933"/>
                </a:lnTo>
                <a:lnTo>
                  <a:pt x="431419" y="140928"/>
                </a:lnTo>
                <a:lnTo>
                  <a:pt x="446605" y="111438"/>
                </a:lnTo>
                <a:lnTo>
                  <a:pt x="422657" y="111445"/>
                </a:lnTo>
                <a:lnTo>
                  <a:pt x="387968" y="43267"/>
                </a:lnTo>
                <a:close/>
              </a:path>
              <a:path w="1724025" h="167004">
                <a:moveTo>
                  <a:pt x="504867" y="2693"/>
                </a:moveTo>
                <a:lnTo>
                  <a:pt x="477684" y="2700"/>
                </a:lnTo>
                <a:lnTo>
                  <a:pt x="422657" y="111445"/>
                </a:lnTo>
                <a:lnTo>
                  <a:pt x="446605" y="111438"/>
                </a:lnTo>
                <a:lnTo>
                  <a:pt x="481723" y="43242"/>
                </a:lnTo>
                <a:lnTo>
                  <a:pt x="481841" y="43012"/>
                </a:lnTo>
                <a:lnTo>
                  <a:pt x="504877" y="43006"/>
                </a:lnTo>
                <a:lnTo>
                  <a:pt x="504867" y="2693"/>
                </a:lnTo>
                <a:close/>
              </a:path>
              <a:path w="1724025" h="167004">
                <a:moveTo>
                  <a:pt x="586500" y="2671"/>
                </a:moveTo>
                <a:lnTo>
                  <a:pt x="531214" y="2686"/>
                </a:lnTo>
                <a:lnTo>
                  <a:pt x="531257" y="163937"/>
                </a:lnTo>
                <a:lnTo>
                  <a:pt x="554293" y="163931"/>
                </a:lnTo>
                <a:lnTo>
                  <a:pt x="554275" y="98509"/>
                </a:lnTo>
                <a:lnTo>
                  <a:pt x="586526" y="98500"/>
                </a:lnTo>
                <a:lnTo>
                  <a:pt x="626605" y="87740"/>
                </a:lnTo>
                <a:lnTo>
                  <a:pt x="634058" y="79368"/>
                </a:lnTo>
                <a:lnTo>
                  <a:pt x="554270" y="79389"/>
                </a:lnTo>
                <a:lnTo>
                  <a:pt x="554255" y="21799"/>
                </a:lnTo>
                <a:lnTo>
                  <a:pt x="634072" y="21778"/>
                </a:lnTo>
                <a:lnTo>
                  <a:pt x="632500" y="18937"/>
                </a:lnTo>
                <a:lnTo>
                  <a:pt x="626355" y="13257"/>
                </a:lnTo>
                <a:lnTo>
                  <a:pt x="618061" y="9113"/>
                </a:lnTo>
                <a:lnTo>
                  <a:pt x="611423" y="6292"/>
                </a:lnTo>
                <a:lnTo>
                  <a:pt x="603950" y="4279"/>
                </a:lnTo>
                <a:lnTo>
                  <a:pt x="595643" y="3072"/>
                </a:lnTo>
                <a:lnTo>
                  <a:pt x="586500" y="2671"/>
                </a:lnTo>
                <a:close/>
              </a:path>
              <a:path w="1724025" h="167004">
                <a:moveTo>
                  <a:pt x="715008" y="2636"/>
                </a:moveTo>
                <a:lnTo>
                  <a:pt x="689899" y="2643"/>
                </a:lnTo>
                <a:lnTo>
                  <a:pt x="630740" y="163911"/>
                </a:lnTo>
                <a:lnTo>
                  <a:pt x="654697" y="163904"/>
                </a:lnTo>
                <a:lnTo>
                  <a:pt x="668910" y="124048"/>
                </a:lnTo>
                <a:lnTo>
                  <a:pt x="657451" y="124051"/>
                </a:lnTo>
                <a:lnTo>
                  <a:pt x="663896" y="105621"/>
                </a:lnTo>
                <a:lnTo>
                  <a:pt x="675482" y="105618"/>
                </a:lnTo>
                <a:lnTo>
                  <a:pt x="702346" y="30283"/>
                </a:lnTo>
                <a:lnTo>
                  <a:pt x="725125" y="30277"/>
                </a:lnTo>
                <a:lnTo>
                  <a:pt x="715008" y="2636"/>
                </a:lnTo>
                <a:close/>
              </a:path>
              <a:path w="1724025" h="167004">
                <a:moveTo>
                  <a:pt x="725125" y="30277"/>
                </a:moveTo>
                <a:lnTo>
                  <a:pt x="702346" y="30283"/>
                </a:lnTo>
                <a:lnTo>
                  <a:pt x="749605" y="163879"/>
                </a:lnTo>
                <a:lnTo>
                  <a:pt x="774024" y="163872"/>
                </a:lnTo>
                <a:lnTo>
                  <a:pt x="759438" y="124024"/>
                </a:lnTo>
                <a:lnTo>
                  <a:pt x="745909" y="124028"/>
                </a:lnTo>
                <a:lnTo>
                  <a:pt x="739684" y="105601"/>
                </a:lnTo>
                <a:lnTo>
                  <a:pt x="752694" y="105597"/>
                </a:lnTo>
                <a:lnTo>
                  <a:pt x="725125" y="30277"/>
                </a:lnTo>
                <a:close/>
              </a:path>
              <a:path w="1724025" h="167004">
                <a:moveTo>
                  <a:pt x="675482" y="105618"/>
                </a:moveTo>
                <a:lnTo>
                  <a:pt x="663896" y="105621"/>
                </a:lnTo>
                <a:lnTo>
                  <a:pt x="657451" y="124051"/>
                </a:lnTo>
                <a:lnTo>
                  <a:pt x="668910" y="124048"/>
                </a:lnTo>
                <a:lnTo>
                  <a:pt x="675482" y="105618"/>
                </a:lnTo>
                <a:close/>
              </a:path>
              <a:path w="1724025" h="167004">
                <a:moveTo>
                  <a:pt x="728991" y="105603"/>
                </a:moveTo>
                <a:lnTo>
                  <a:pt x="675482" y="105618"/>
                </a:lnTo>
                <a:lnTo>
                  <a:pt x="668910" y="124048"/>
                </a:lnTo>
                <a:lnTo>
                  <a:pt x="735509" y="124030"/>
                </a:lnTo>
                <a:lnTo>
                  <a:pt x="728991" y="105603"/>
                </a:lnTo>
                <a:close/>
              </a:path>
              <a:path w="1724025" h="167004">
                <a:moveTo>
                  <a:pt x="752694" y="105597"/>
                </a:moveTo>
                <a:lnTo>
                  <a:pt x="739684" y="105601"/>
                </a:lnTo>
                <a:lnTo>
                  <a:pt x="745909" y="124028"/>
                </a:lnTo>
                <a:lnTo>
                  <a:pt x="759438" y="124024"/>
                </a:lnTo>
                <a:lnTo>
                  <a:pt x="752694" y="105597"/>
                </a:lnTo>
                <a:close/>
              </a:path>
              <a:path w="1724025" h="167004">
                <a:moveTo>
                  <a:pt x="634072" y="21778"/>
                </a:moveTo>
                <a:lnTo>
                  <a:pt x="585584" y="21791"/>
                </a:lnTo>
                <a:lnTo>
                  <a:pt x="593920" y="22264"/>
                </a:lnTo>
                <a:lnTo>
                  <a:pt x="600961" y="23687"/>
                </a:lnTo>
                <a:lnTo>
                  <a:pt x="618996" y="59484"/>
                </a:lnTo>
                <a:lnTo>
                  <a:pt x="616387" y="66549"/>
                </a:lnTo>
                <a:lnTo>
                  <a:pt x="585599" y="79381"/>
                </a:lnTo>
                <a:lnTo>
                  <a:pt x="634058" y="79368"/>
                </a:lnTo>
                <a:lnTo>
                  <a:pt x="636507" y="74760"/>
                </a:lnTo>
                <a:lnTo>
                  <a:pt x="640498" y="67541"/>
                </a:lnTo>
                <a:lnTo>
                  <a:pt x="642493" y="59478"/>
                </a:lnTo>
                <a:lnTo>
                  <a:pt x="642488" y="41510"/>
                </a:lnTo>
                <a:lnTo>
                  <a:pt x="640489" y="33371"/>
                </a:lnTo>
                <a:lnTo>
                  <a:pt x="634072" y="21778"/>
                </a:lnTo>
                <a:close/>
              </a:path>
              <a:path w="1724025" h="167004">
                <a:moveTo>
                  <a:pt x="813080" y="2610"/>
                </a:moveTo>
                <a:lnTo>
                  <a:pt x="790044" y="2616"/>
                </a:lnTo>
                <a:lnTo>
                  <a:pt x="790087" y="163868"/>
                </a:lnTo>
                <a:lnTo>
                  <a:pt x="813123" y="163862"/>
                </a:lnTo>
                <a:lnTo>
                  <a:pt x="813090" y="40389"/>
                </a:lnTo>
                <a:lnTo>
                  <a:pt x="838253" y="40382"/>
                </a:lnTo>
                <a:lnTo>
                  <a:pt x="813080" y="2610"/>
                </a:lnTo>
                <a:close/>
              </a:path>
              <a:path w="1724025" h="167004">
                <a:moveTo>
                  <a:pt x="838253" y="40382"/>
                </a:moveTo>
                <a:lnTo>
                  <a:pt x="813090" y="40389"/>
                </a:lnTo>
                <a:lnTo>
                  <a:pt x="895362" y="163840"/>
                </a:lnTo>
                <a:lnTo>
                  <a:pt x="918398" y="163834"/>
                </a:lnTo>
                <a:lnTo>
                  <a:pt x="918388" y="126055"/>
                </a:lnTo>
                <a:lnTo>
                  <a:pt x="895352" y="126061"/>
                </a:lnTo>
                <a:lnTo>
                  <a:pt x="838253" y="40382"/>
                </a:lnTo>
                <a:close/>
              </a:path>
              <a:path w="1724025" h="167004">
                <a:moveTo>
                  <a:pt x="918354" y="2582"/>
                </a:moveTo>
                <a:lnTo>
                  <a:pt x="895319" y="2588"/>
                </a:lnTo>
                <a:lnTo>
                  <a:pt x="895352" y="126061"/>
                </a:lnTo>
                <a:lnTo>
                  <a:pt x="918388" y="126055"/>
                </a:lnTo>
                <a:lnTo>
                  <a:pt x="918354" y="2582"/>
                </a:lnTo>
                <a:close/>
              </a:path>
              <a:path w="1724025" h="167004">
                <a:moveTo>
                  <a:pt x="958246" y="2571"/>
                </a:moveTo>
                <a:lnTo>
                  <a:pt x="932216" y="2578"/>
                </a:lnTo>
                <a:lnTo>
                  <a:pt x="985226" y="103922"/>
                </a:lnTo>
                <a:lnTo>
                  <a:pt x="985242" y="163816"/>
                </a:lnTo>
                <a:lnTo>
                  <a:pt x="1008278" y="163810"/>
                </a:lnTo>
                <a:lnTo>
                  <a:pt x="1008261" y="103916"/>
                </a:lnTo>
                <a:lnTo>
                  <a:pt x="1016084" y="88941"/>
                </a:lnTo>
                <a:lnTo>
                  <a:pt x="993284" y="88947"/>
                </a:lnTo>
                <a:lnTo>
                  <a:pt x="996958" y="81414"/>
                </a:lnTo>
                <a:lnTo>
                  <a:pt x="958246" y="2571"/>
                </a:lnTo>
                <a:close/>
              </a:path>
              <a:path w="1724025" h="167004">
                <a:moveTo>
                  <a:pt x="996958" y="81414"/>
                </a:moveTo>
                <a:lnTo>
                  <a:pt x="993284" y="88947"/>
                </a:lnTo>
                <a:lnTo>
                  <a:pt x="1000656" y="88945"/>
                </a:lnTo>
                <a:lnTo>
                  <a:pt x="996958" y="81414"/>
                </a:lnTo>
                <a:close/>
              </a:path>
              <a:path w="1724025" h="167004">
                <a:moveTo>
                  <a:pt x="1061217" y="2544"/>
                </a:moveTo>
                <a:lnTo>
                  <a:pt x="1035417" y="2551"/>
                </a:lnTo>
                <a:lnTo>
                  <a:pt x="996958" y="81414"/>
                </a:lnTo>
                <a:lnTo>
                  <a:pt x="1000656" y="88945"/>
                </a:lnTo>
                <a:lnTo>
                  <a:pt x="1016084" y="88941"/>
                </a:lnTo>
                <a:lnTo>
                  <a:pt x="1061217" y="2544"/>
                </a:lnTo>
                <a:close/>
              </a:path>
              <a:path w="1724025" h="167004">
                <a:moveTo>
                  <a:pt x="1149810" y="2520"/>
                </a:moveTo>
                <a:lnTo>
                  <a:pt x="1126774" y="2526"/>
                </a:lnTo>
                <a:lnTo>
                  <a:pt x="1126817" y="163778"/>
                </a:lnTo>
                <a:lnTo>
                  <a:pt x="1149853" y="163772"/>
                </a:lnTo>
                <a:lnTo>
                  <a:pt x="1149820" y="40299"/>
                </a:lnTo>
                <a:lnTo>
                  <a:pt x="1174983" y="40292"/>
                </a:lnTo>
                <a:lnTo>
                  <a:pt x="1149810" y="2520"/>
                </a:lnTo>
                <a:close/>
              </a:path>
              <a:path w="1724025" h="167004">
                <a:moveTo>
                  <a:pt x="1174983" y="40292"/>
                </a:moveTo>
                <a:lnTo>
                  <a:pt x="1149820" y="40299"/>
                </a:lnTo>
                <a:lnTo>
                  <a:pt x="1232092" y="163750"/>
                </a:lnTo>
                <a:lnTo>
                  <a:pt x="1255128" y="163743"/>
                </a:lnTo>
                <a:lnTo>
                  <a:pt x="1255117" y="125964"/>
                </a:lnTo>
                <a:lnTo>
                  <a:pt x="1232081" y="125971"/>
                </a:lnTo>
                <a:lnTo>
                  <a:pt x="1174983" y="40292"/>
                </a:lnTo>
                <a:close/>
              </a:path>
              <a:path w="1724025" h="167004">
                <a:moveTo>
                  <a:pt x="1255084" y="2492"/>
                </a:moveTo>
                <a:lnTo>
                  <a:pt x="1232048" y="2498"/>
                </a:lnTo>
                <a:lnTo>
                  <a:pt x="1232081" y="125971"/>
                </a:lnTo>
                <a:lnTo>
                  <a:pt x="1255117" y="125964"/>
                </a:lnTo>
                <a:lnTo>
                  <a:pt x="1255084" y="2492"/>
                </a:lnTo>
                <a:close/>
              </a:path>
              <a:path w="1724025" h="167004">
                <a:moveTo>
                  <a:pt x="1355561" y="2465"/>
                </a:moveTo>
                <a:lnTo>
                  <a:pt x="1330451" y="2472"/>
                </a:lnTo>
                <a:lnTo>
                  <a:pt x="1271292" y="163739"/>
                </a:lnTo>
                <a:lnTo>
                  <a:pt x="1295250" y="163733"/>
                </a:lnTo>
                <a:lnTo>
                  <a:pt x="1309462" y="123877"/>
                </a:lnTo>
                <a:lnTo>
                  <a:pt x="1298003" y="123880"/>
                </a:lnTo>
                <a:lnTo>
                  <a:pt x="1304448" y="105449"/>
                </a:lnTo>
                <a:lnTo>
                  <a:pt x="1316034" y="105446"/>
                </a:lnTo>
                <a:lnTo>
                  <a:pt x="1342898" y="30111"/>
                </a:lnTo>
                <a:lnTo>
                  <a:pt x="1365678" y="30105"/>
                </a:lnTo>
                <a:lnTo>
                  <a:pt x="1355561" y="2465"/>
                </a:lnTo>
                <a:close/>
              </a:path>
              <a:path w="1724025" h="167004">
                <a:moveTo>
                  <a:pt x="1365678" y="30105"/>
                </a:moveTo>
                <a:lnTo>
                  <a:pt x="1342898" y="30111"/>
                </a:lnTo>
                <a:lnTo>
                  <a:pt x="1390158" y="163707"/>
                </a:lnTo>
                <a:lnTo>
                  <a:pt x="1414576" y="163701"/>
                </a:lnTo>
                <a:lnTo>
                  <a:pt x="1399991" y="123852"/>
                </a:lnTo>
                <a:lnTo>
                  <a:pt x="1386461" y="123856"/>
                </a:lnTo>
                <a:lnTo>
                  <a:pt x="1380237" y="105429"/>
                </a:lnTo>
                <a:lnTo>
                  <a:pt x="1393246" y="105425"/>
                </a:lnTo>
                <a:lnTo>
                  <a:pt x="1365678" y="30105"/>
                </a:lnTo>
                <a:close/>
              </a:path>
              <a:path w="1724025" h="167004">
                <a:moveTo>
                  <a:pt x="1316034" y="105446"/>
                </a:moveTo>
                <a:lnTo>
                  <a:pt x="1304448" y="105449"/>
                </a:lnTo>
                <a:lnTo>
                  <a:pt x="1298003" y="123880"/>
                </a:lnTo>
                <a:lnTo>
                  <a:pt x="1309462" y="123877"/>
                </a:lnTo>
                <a:lnTo>
                  <a:pt x="1316034" y="105446"/>
                </a:lnTo>
                <a:close/>
              </a:path>
              <a:path w="1724025" h="167004">
                <a:moveTo>
                  <a:pt x="1369543" y="105432"/>
                </a:moveTo>
                <a:lnTo>
                  <a:pt x="1316034" y="105446"/>
                </a:lnTo>
                <a:lnTo>
                  <a:pt x="1309462" y="123877"/>
                </a:lnTo>
                <a:lnTo>
                  <a:pt x="1376061" y="123859"/>
                </a:lnTo>
                <a:lnTo>
                  <a:pt x="1369543" y="105432"/>
                </a:lnTo>
                <a:close/>
              </a:path>
              <a:path w="1724025" h="167004">
                <a:moveTo>
                  <a:pt x="1393246" y="105425"/>
                </a:moveTo>
                <a:lnTo>
                  <a:pt x="1380237" y="105429"/>
                </a:lnTo>
                <a:lnTo>
                  <a:pt x="1386461" y="123856"/>
                </a:lnTo>
                <a:lnTo>
                  <a:pt x="1399991" y="123852"/>
                </a:lnTo>
                <a:lnTo>
                  <a:pt x="1393246" y="105425"/>
                </a:lnTo>
                <a:close/>
              </a:path>
              <a:path w="1724025" h="167004">
                <a:moveTo>
                  <a:pt x="1457779" y="2437"/>
                </a:moveTo>
                <a:lnTo>
                  <a:pt x="1430597" y="2445"/>
                </a:lnTo>
                <a:lnTo>
                  <a:pt x="1430640" y="163696"/>
                </a:lnTo>
                <a:lnTo>
                  <a:pt x="1453676" y="163690"/>
                </a:lnTo>
                <a:lnTo>
                  <a:pt x="1453643" y="42982"/>
                </a:lnTo>
                <a:lnTo>
                  <a:pt x="1478405" y="42975"/>
                </a:lnTo>
                <a:lnTo>
                  <a:pt x="1457779" y="2437"/>
                </a:lnTo>
                <a:close/>
              </a:path>
              <a:path w="1724025" h="167004">
                <a:moveTo>
                  <a:pt x="1595314" y="42713"/>
                </a:moveTo>
                <a:lnTo>
                  <a:pt x="1572278" y="42720"/>
                </a:lnTo>
                <a:lnTo>
                  <a:pt x="1572311" y="163658"/>
                </a:lnTo>
                <a:lnTo>
                  <a:pt x="1595347" y="163652"/>
                </a:lnTo>
                <a:lnTo>
                  <a:pt x="1595314" y="42713"/>
                </a:lnTo>
                <a:close/>
              </a:path>
              <a:path w="1724025" h="167004">
                <a:moveTo>
                  <a:pt x="1478405" y="42975"/>
                </a:moveTo>
                <a:lnTo>
                  <a:pt x="1453643" y="42982"/>
                </a:lnTo>
                <a:lnTo>
                  <a:pt x="1504118" y="140641"/>
                </a:lnTo>
                <a:lnTo>
                  <a:pt x="1521856" y="140636"/>
                </a:lnTo>
                <a:lnTo>
                  <a:pt x="1537042" y="111146"/>
                </a:lnTo>
                <a:lnTo>
                  <a:pt x="1513094" y="111152"/>
                </a:lnTo>
                <a:lnTo>
                  <a:pt x="1478405" y="42975"/>
                </a:lnTo>
                <a:close/>
              </a:path>
              <a:path w="1724025" h="167004">
                <a:moveTo>
                  <a:pt x="1595304" y="2401"/>
                </a:moveTo>
                <a:lnTo>
                  <a:pt x="1568121" y="2408"/>
                </a:lnTo>
                <a:lnTo>
                  <a:pt x="1513094" y="111152"/>
                </a:lnTo>
                <a:lnTo>
                  <a:pt x="1537042" y="111146"/>
                </a:lnTo>
                <a:lnTo>
                  <a:pt x="1572160" y="42950"/>
                </a:lnTo>
                <a:lnTo>
                  <a:pt x="1572278" y="42720"/>
                </a:lnTo>
                <a:lnTo>
                  <a:pt x="1595314" y="42713"/>
                </a:lnTo>
                <a:lnTo>
                  <a:pt x="1595304" y="2401"/>
                </a:lnTo>
                <a:close/>
              </a:path>
              <a:path w="1724025" h="167004">
                <a:moveTo>
                  <a:pt x="1723470" y="2366"/>
                </a:moveTo>
                <a:lnTo>
                  <a:pt x="1621651" y="2393"/>
                </a:lnTo>
                <a:lnTo>
                  <a:pt x="1621694" y="163645"/>
                </a:lnTo>
                <a:lnTo>
                  <a:pt x="1723513" y="163618"/>
                </a:lnTo>
                <a:lnTo>
                  <a:pt x="1723508" y="144728"/>
                </a:lnTo>
                <a:lnTo>
                  <a:pt x="1644725" y="144749"/>
                </a:lnTo>
                <a:lnTo>
                  <a:pt x="1644711" y="91306"/>
                </a:lnTo>
                <a:lnTo>
                  <a:pt x="1716583" y="91287"/>
                </a:lnTo>
                <a:lnTo>
                  <a:pt x="1716578" y="72858"/>
                </a:lnTo>
                <a:lnTo>
                  <a:pt x="1644706" y="72877"/>
                </a:lnTo>
                <a:lnTo>
                  <a:pt x="1644692" y="21277"/>
                </a:lnTo>
                <a:lnTo>
                  <a:pt x="1723475" y="21256"/>
                </a:lnTo>
                <a:lnTo>
                  <a:pt x="1723470" y="2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361" y="121763"/>
                </a:lnTo>
                <a:lnTo>
                  <a:pt x="462" y="123399"/>
                </a:lnTo>
                <a:lnTo>
                  <a:pt x="21808" y="157299"/>
                </a:lnTo>
                <a:lnTo>
                  <a:pt x="59216" y="167051"/>
                </a:lnTo>
                <a:lnTo>
                  <a:pt x="67629" y="166660"/>
                </a:lnTo>
                <a:lnTo>
                  <a:pt x="67845" y="166660"/>
                </a:lnTo>
                <a:lnTo>
                  <a:pt x="75536" y="165491"/>
                </a:lnTo>
                <a:lnTo>
                  <a:pt x="75710" y="165491"/>
                </a:lnTo>
                <a:lnTo>
                  <a:pt x="83143" y="163416"/>
                </a:lnTo>
                <a:lnTo>
                  <a:pt x="89621" y="160593"/>
                </a:lnTo>
                <a:lnTo>
                  <a:pt x="97759" y="156137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210" y="116765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40" y="52039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50" y="104609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348" y="19840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022" y="121624"/>
                </a:lnTo>
                <a:lnTo>
                  <a:pt x="518123" y="123260"/>
                </a:lnTo>
                <a:lnTo>
                  <a:pt x="539469" y="157161"/>
                </a:lnTo>
                <a:lnTo>
                  <a:pt x="576877" y="166912"/>
                </a:lnTo>
                <a:lnTo>
                  <a:pt x="585290" y="166521"/>
                </a:lnTo>
                <a:lnTo>
                  <a:pt x="585506" y="166521"/>
                </a:lnTo>
                <a:lnTo>
                  <a:pt x="593197" y="165353"/>
                </a:lnTo>
                <a:lnTo>
                  <a:pt x="593371" y="165353"/>
                </a:lnTo>
                <a:lnTo>
                  <a:pt x="600804" y="163277"/>
                </a:lnTo>
                <a:lnTo>
                  <a:pt x="607282" y="160454"/>
                </a:lnTo>
                <a:lnTo>
                  <a:pt x="615420" y="155998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1871" y="116626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01" y="51900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110" y="104470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9009" y="19701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61806" y="21080"/>
                </a:lnTo>
                <a:lnTo>
                  <a:pt x="1060649" y="21080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8258" y="145815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799" y="127184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9680" y="21075"/>
                </a:lnTo>
                <a:lnTo>
                  <a:pt x="1079182" y="21075"/>
                </a:lnTo>
                <a:lnTo>
                  <a:pt x="1111373" y="4503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2177944"/>
            <a:ext cx="8125407" cy="79055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84896" y="1751736"/>
            <a:ext cx="1330960" cy="360045"/>
          </a:xfrm>
          <a:custGeom>
            <a:avLst/>
            <a:gdLst/>
            <a:ahLst/>
            <a:cxnLst/>
            <a:rect l="l" t="t" r="r" b="b"/>
            <a:pathLst>
              <a:path w="1330960" h="360044">
                <a:moveTo>
                  <a:pt x="50134" y="0"/>
                </a:moveTo>
                <a:lnTo>
                  <a:pt x="0" y="0"/>
                </a:lnTo>
                <a:lnTo>
                  <a:pt x="0" y="269143"/>
                </a:lnTo>
                <a:lnTo>
                  <a:pt x="31171" y="90562"/>
                </a:lnTo>
                <a:lnTo>
                  <a:pt x="30245" y="60689"/>
                </a:lnTo>
                <a:lnTo>
                  <a:pt x="30132" y="58380"/>
                </a:lnTo>
                <a:lnTo>
                  <a:pt x="29779" y="52396"/>
                </a:lnTo>
                <a:lnTo>
                  <a:pt x="29552" y="45359"/>
                </a:lnTo>
                <a:lnTo>
                  <a:pt x="29527" y="44605"/>
                </a:lnTo>
                <a:lnTo>
                  <a:pt x="29187" y="38826"/>
                </a:lnTo>
                <a:lnTo>
                  <a:pt x="29150" y="38197"/>
                </a:lnTo>
                <a:lnTo>
                  <a:pt x="28685" y="33548"/>
                </a:lnTo>
                <a:lnTo>
                  <a:pt x="28648" y="33171"/>
                </a:lnTo>
                <a:lnTo>
                  <a:pt x="62609" y="33171"/>
                </a:lnTo>
                <a:lnTo>
                  <a:pt x="50134" y="0"/>
                </a:lnTo>
                <a:close/>
              </a:path>
              <a:path w="1330960" h="360044">
                <a:moveTo>
                  <a:pt x="62609" y="33171"/>
                </a:moveTo>
                <a:lnTo>
                  <a:pt x="30156" y="33171"/>
                </a:lnTo>
                <a:lnTo>
                  <a:pt x="118739" y="269143"/>
                </a:lnTo>
                <a:lnTo>
                  <a:pt x="146634" y="269143"/>
                </a:lnTo>
                <a:lnTo>
                  <a:pt x="165151" y="220516"/>
                </a:lnTo>
                <a:lnTo>
                  <a:pt x="133063" y="220516"/>
                </a:lnTo>
                <a:lnTo>
                  <a:pt x="62609" y="33171"/>
                </a:lnTo>
                <a:close/>
              </a:path>
              <a:path w="1330960" h="360044">
                <a:moveTo>
                  <a:pt x="268766" y="33548"/>
                </a:moveTo>
                <a:lnTo>
                  <a:pt x="237856" y="33548"/>
                </a:lnTo>
                <a:lnTo>
                  <a:pt x="237635" y="38197"/>
                </a:lnTo>
                <a:lnTo>
                  <a:pt x="237271" y="44605"/>
                </a:lnTo>
                <a:lnTo>
                  <a:pt x="235429" y="84083"/>
                </a:lnTo>
                <a:lnTo>
                  <a:pt x="235217" y="269143"/>
                </a:lnTo>
                <a:lnTo>
                  <a:pt x="268766" y="269143"/>
                </a:lnTo>
                <a:lnTo>
                  <a:pt x="268766" y="33548"/>
                </a:lnTo>
                <a:close/>
              </a:path>
              <a:path w="1330960" h="360044">
                <a:moveTo>
                  <a:pt x="268766" y="0"/>
                </a:moveTo>
                <a:lnTo>
                  <a:pt x="219009" y="0"/>
                </a:lnTo>
                <a:lnTo>
                  <a:pt x="134571" y="220516"/>
                </a:lnTo>
                <a:lnTo>
                  <a:pt x="165151" y="220516"/>
                </a:lnTo>
                <a:lnTo>
                  <a:pt x="236348" y="33548"/>
                </a:lnTo>
                <a:lnTo>
                  <a:pt x="268766" y="33548"/>
                </a:lnTo>
                <a:lnTo>
                  <a:pt x="268766" y="0"/>
                </a:lnTo>
                <a:close/>
              </a:path>
              <a:path w="1330960" h="360044">
                <a:moveTo>
                  <a:pt x="476978" y="90468"/>
                </a:moveTo>
                <a:lnTo>
                  <a:pt x="412093" y="90468"/>
                </a:lnTo>
                <a:lnTo>
                  <a:pt x="421517" y="91081"/>
                </a:lnTo>
                <a:lnTo>
                  <a:pt x="429810" y="92918"/>
                </a:lnTo>
                <a:lnTo>
                  <a:pt x="453252" y="123663"/>
                </a:lnTo>
                <a:lnTo>
                  <a:pt x="453935" y="135325"/>
                </a:lnTo>
                <a:lnTo>
                  <a:pt x="453935" y="147388"/>
                </a:lnTo>
                <a:lnTo>
                  <a:pt x="419632" y="148519"/>
                </a:lnTo>
                <a:lnTo>
                  <a:pt x="396544" y="150215"/>
                </a:lnTo>
                <a:lnTo>
                  <a:pt x="346504" y="166612"/>
                </a:lnTo>
                <a:lnTo>
                  <a:pt x="324240" y="198771"/>
                </a:lnTo>
                <a:lnTo>
                  <a:pt x="322756" y="212977"/>
                </a:lnTo>
                <a:lnTo>
                  <a:pt x="323196" y="221270"/>
                </a:lnTo>
                <a:lnTo>
                  <a:pt x="340849" y="258400"/>
                </a:lnTo>
                <a:lnTo>
                  <a:pt x="377626" y="272512"/>
                </a:lnTo>
                <a:lnTo>
                  <a:pt x="386461" y="272913"/>
                </a:lnTo>
                <a:lnTo>
                  <a:pt x="394612" y="272701"/>
                </a:lnTo>
                <a:lnTo>
                  <a:pt x="436218" y="258965"/>
                </a:lnTo>
                <a:lnTo>
                  <a:pt x="449559" y="246149"/>
                </a:lnTo>
                <a:lnTo>
                  <a:pt x="394000" y="246149"/>
                </a:lnTo>
                <a:lnTo>
                  <a:pt x="387725" y="245749"/>
                </a:lnTo>
                <a:lnTo>
                  <a:pt x="386696" y="245749"/>
                </a:lnTo>
                <a:lnTo>
                  <a:pt x="379204" y="244170"/>
                </a:lnTo>
                <a:lnTo>
                  <a:pt x="357096" y="212977"/>
                </a:lnTo>
                <a:lnTo>
                  <a:pt x="357954" y="204284"/>
                </a:lnTo>
                <a:lnTo>
                  <a:pt x="391832" y="175282"/>
                </a:lnTo>
                <a:lnTo>
                  <a:pt x="453558" y="170382"/>
                </a:lnTo>
                <a:lnTo>
                  <a:pt x="486353" y="170382"/>
                </a:lnTo>
                <a:lnTo>
                  <a:pt x="486353" y="131556"/>
                </a:lnTo>
                <a:lnTo>
                  <a:pt x="485245" y="115041"/>
                </a:lnTo>
                <a:lnTo>
                  <a:pt x="481924" y="100928"/>
                </a:lnTo>
                <a:lnTo>
                  <a:pt x="476978" y="90468"/>
                </a:lnTo>
                <a:close/>
              </a:path>
              <a:path w="1330960" h="360044">
                <a:moveTo>
                  <a:pt x="486353" y="240495"/>
                </a:moveTo>
                <a:lnTo>
                  <a:pt x="455820" y="240495"/>
                </a:lnTo>
                <a:lnTo>
                  <a:pt x="462228" y="269143"/>
                </a:lnTo>
                <a:lnTo>
                  <a:pt x="486353" y="269143"/>
                </a:lnTo>
                <a:lnTo>
                  <a:pt x="486353" y="240495"/>
                </a:lnTo>
                <a:close/>
              </a:path>
              <a:path w="1330960" h="360044">
                <a:moveTo>
                  <a:pt x="486353" y="170382"/>
                </a:moveTo>
                <a:lnTo>
                  <a:pt x="453558" y="170382"/>
                </a:lnTo>
                <a:lnTo>
                  <a:pt x="453487" y="189394"/>
                </a:lnTo>
                <a:lnTo>
                  <a:pt x="452498" y="202234"/>
                </a:lnTo>
                <a:lnTo>
                  <a:pt x="427572" y="238304"/>
                </a:lnTo>
                <a:lnTo>
                  <a:pt x="394000" y="246149"/>
                </a:lnTo>
                <a:lnTo>
                  <a:pt x="449559" y="246149"/>
                </a:lnTo>
                <a:lnTo>
                  <a:pt x="449930" y="245749"/>
                </a:lnTo>
                <a:lnTo>
                  <a:pt x="454312" y="240495"/>
                </a:lnTo>
                <a:lnTo>
                  <a:pt x="486353" y="240495"/>
                </a:lnTo>
                <a:lnTo>
                  <a:pt x="486353" y="170382"/>
                </a:lnTo>
                <a:close/>
              </a:path>
              <a:path w="1330960" h="360044">
                <a:moveTo>
                  <a:pt x="413978" y="63704"/>
                </a:moveTo>
                <a:lnTo>
                  <a:pt x="367542" y="71573"/>
                </a:lnTo>
                <a:lnTo>
                  <a:pt x="344996" y="81044"/>
                </a:lnTo>
                <a:lnTo>
                  <a:pt x="355174" y="105923"/>
                </a:lnTo>
                <a:lnTo>
                  <a:pt x="361511" y="103002"/>
                </a:lnTo>
                <a:lnTo>
                  <a:pt x="368084" y="100269"/>
                </a:lnTo>
                <a:lnTo>
                  <a:pt x="412093" y="90468"/>
                </a:lnTo>
                <a:lnTo>
                  <a:pt x="476978" y="90468"/>
                </a:lnTo>
                <a:lnTo>
                  <a:pt x="476387" y="89219"/>
                </a:lnTo>
                <a:lnTo>
                  <a:pt x="468636" y="79913"/>
                </a:lnTo>
                <a:lnTo>
                  <a:pt x="458576" y="72822"/>
                </a:lnTo>
                <a:lnTo>
                  <a:pt x="446113" y="67757"/>
                </a:lnTo>
                <a:lnTo>
                  <a:pt x="431247" y="64717"/>
                </a:lnTo>
                <a:lnTo>
                  <a:pt x="413978" y="63704"/>
                </a:lnTo>
                <a:close/>
              </a:path>
              <a:path w="1330960" h="360044">
                <a:moveTo>
                  <a:pt x="575896" y="67097"/>
                </a:moveTo>
                <a:lnTo>
                  <a:pt x="548756" y="67097"/>
                </a:lnTo>
                <a:lnTo>
                  <a:pt x="548756" y="359612"/>
                </a:lnTo>
                <a:lnTo>
                  <a:pt x="581928" y="359612"/>
                </a:lnTo>
                <a:lnTo>
                  <a:pt x="581843" y="269991"/>
                </a:lnTo>
                <a:lnTo>
                  <a:pt x="580262" y="248788"/>
                </a:lnTo>
                <a:lnTo>
                  <a:pt x="580169" y="247783"/>
                </a:lnTo>
                <a:lnTo>
                  <a:pt x="579666" y="243510"/>
                </a:lnTo>
                <a:lnTo>
                  <a:pt x="622052" y="243510"/>
                </a:lnTo>
                <a:lnTo>
                  <a:pt x="620000" y="243133"/>
                </a:lnTo>
                <a:lnTo>
                  <a:pt x="590291" y="218113"/>
                </a:lnTo>
                <a:lnTo>
                  <a:pt x="582258" y="179711"/>
                </a:lnTo>
                <a:lnTo>
                  <a:pt x="581928" y="167743"/>
                </a:lnTo>
                <a:lnTo>
                  <a:pt x="581928" y="161335"/>
                </a:lnTo>
                <a:lnTo>
                  <a:pt x="582404" y="150898"/>
                </a:lnTo>
                <a:lnTo>
                  <a:pt x="582446" y="149979"/>
                </a:lnTo>
                <a:lnTo>
                  <a:pt x="595309" y="108656"/>
                </a:lnTo>
                <a:lnTo>
                  <a:pt x="616069" y="94614"/>
                </a:lnTo>
                <a:lnTo>
                  <a:pt x="580420" y="94614"/>
                </a:lnTo>
                <a:lnTo>
                  <a:pt x="575958" y="67474"/>
                </a:lnTo>
                <a:lnTo>
                  <a:pt x="575896" y="67097"/>
                </a:lnTo>
                <a:close/>
              </a:path>
              <a:path w="1330960" h="360044">
                <a:moveTo>
                  <a:pt x="622052" y="243510"/>
                </a:moveTo>
                <a:lnTo>
                  <a:pt x="581928" y="243510"/>
                </a:lnTo>
                <a:lnTo>
                  <a:pt x="585949" y="248788"/>
                </a:lnTo>
                <a:lnTo>
                  <a:pt x="623228" y="270580"/>
                </a:lnTo>
                <a:lnTo>
                  <a:pt x="644502" y="272913"/>
                </a:lnTo>
                <a:lnTo>
                  <a:pt x="656706" y="272182"/>
                </a:lnTo>
                <a:lnTo>
                  <a:pt x="697110" y="254489"/>
                </a:lnTo>
                <a:lnTo>
                  <a:pt x="705570" y="245395"/>
                </a:lnTo>
                <a:lnTo>
                  <a:pt x="639601" y="245395"/>
                </a:lnTo>
                <a:lnTo>
                  <a:pt x="629235" y="244830"/>
                </a:lnTo>
                <a:lnTo>
                  <a:pt x="622052" y="243510"/>
                </a:lnTo>
                <a:close/>
              </a:path>
              <a:path w="1330960" h="360044">
                <a:moveTo>
                  <a:pt x="706108" y="91222"/>
                </a:moveTo>
                <a:lnTo>
                  <a:pt x="638847" y="91222"/>
                </a:lnTo>
                <a:lnTo>
                  <a:pt x="651876" y="92518"/>
                </a:lnTo>
                <a:lnTo>
                  <a:pt x="663067" y="96405"/>
                </a:lnTo>
                <a:lnTo>
                  <a:pt x="690113" y="136173"/>
                </a:lnTo>
                <a:lnTo>
                  <a:pt x="693506" y="167366"/>
                </a:lnTo>
                <a:lnTo>
                  <a:pt x="693129" y="178368"/>
                </a:lnTo>
                <a:lnTo>
                  <a:pt x="684247" y="215922"/>
                </a:lnTo>
                <a:lnTo>
                  <a:pt x="656376" y="242851"/>
                </a:lnTo>
                <a:lnTo>
                  <a:pt x="648118" y="244830"/>
                </a:lnTo>
                <a:lnTo>
                  <a:pt x="647434" y="244830"/>
                </a:lnTo>
                <a:lnTo>
                  <a:pt x="639601" y="245395"/>
                </a:lnTo>
                <a:lnTo>
                  <a:pt x="705570" y="245395"/>
                </a:lnTo>
                <a:lnTo>
                  <a:pt x="711623" y="236772"/>
                </a:lnTo>
                <a:lnTo>
                  <a:pt x="725169" y="199407"/>
                </a:lnTo>
                <a:lnTo>
                  <a:pt x="727808" y="167743"/>
                </a:lnTo>
                <a:lnTo>
                  <a:pt x="726371" y="143194"/>
                </a:lnTo>
                <a:lnTo>
                  <a:pt x="722098" y="122132"/>
                </a:lnTo>
                <a:lnTo>
                  <a:pt x="722060" y="121943"/>
                </a:lnTo>
                <a:lnTo>
                  <a:pt x="714874" y="103991"/>
                </a:lnTo>
                <a:lnTo>
                  <a:pt x="706108" y="91222"/>
                </a:lnTo>
                <a:close/>
              </a:path>
              <a:path w="1330960" h="360044">
                <a:moveTo>
                  <a:pt x="644879" y="63327"/>
                </a:moveTo>
                <a:lnTo>
                  <a:pt x="602032" y="74008"/>
                </a:lnTo>
                <a:lnTo>
                  <a:pt x="581928" y="94614"/>
                </a:lnTo>
                <a:lnTo>
                  <a:pt x="616069" y="94614"/>
                </a:lnTo>
                <a:lnTo>
                  <a:pt x="620471" y="93201"/>
                </a:lnTo>
                <a:lnTo>
                  <a:pt x="629165" y="91717"/>
                </a:lnTo>
                <a:lnTo>
                  <a:pt x="638847" y="91222"/>
                </a:lnTo>
                <a:lnTo>
                  <a:pt x="706108" y="91222"/>
                </a:lnTo>
                <a:lnTo>
                  <a:pt x="704814" y="89337"/>
                </a:lnTo>
                <a:lnTo>
                  <a:pt x="692587" y="77958"/>
                </a:lnTo>
                <a:lnTo>
                  <a:pt x="678522" y="69830"/>
                </a:lnTo>
                <a:lnTo>
                  <a:pt x="662619" y="64953"/>
                </a:lnTo>
                <a:lnTo>
                  <a:pt x="644879" y="63327"/>
                </a:lnTo>
                <a:close/>
              </a:path>
              <a:path w="1330960" h="360044">
                <a:moveTo>
                  <a:pt x="863976" y="63327"/>
                </a:moveTo>
                <a:lnTo>
                  <a:pt x="815349" y="74259"/>
                </a:lnTo>
                <a:lnTo>
                  <a:pt x="781801" y="108562"/>
                </a:lnTo>
                <a:lnTo>
                  <a:pt x="770139" y="151463"/>
                </a:lnTo>
                <a:lnTo>
                  <a:pt x="769361" y="169251"/>
                </a:lnTo>
                <a:lnTo>
                  <a:pt x="770091" y="186355"/>
                </a:lnTo>
                <a:lnTo>
                  <a:pt x="781047" y="228055"/>
                </a:lnTo>
                <a:lnTo>
                  <a:pt x="813841" y="261981"/>
                </a:lnTo>
                <a:lnTo>
                  <a:pt x="861714" y="272913"/>
                </a:lnTo>
                <a:lnTo>
                  <a:pt x="870054" y="272724"/>
                </a:lnTo>
                <a:lnTo>
                  <a:pt x="876775" y="272229"/>
                </a:lnTo>
                <a:lnTo>
                  <a:pt x="877208" y="272229"/>
                </a:lnTo>
                <a:lnTo>
                  <a:pt x="884756" y="271216"/>
                </a:lnTo>
                <a:lnTo>
                  <a:pt x="899410" y="268138"/>
                </a:lnTo>
                <a:lnTo>
                  <a:pt x="906949" y="265499"/>
                </a:lnTo>
                <a:lnTo>
                  <a:pt x="913734" y="261981"/>
                </a:lnTo>
                <a:lnTo>
                  <a:pt x="913734" y="244264"/>
                </a:lnTo>
                <a:lnTo>
                  <a:pt x="861338" y="244264"/>
                </a:lnTo>
                <a:lnTo>
                  <a:pt x="852126" y="243722"/>
                </a:lnTo>
                <a:lnTo>
                  <a:pt x="818082" y="224851"/>
                </a:lnTo>
                <a:lnTo>
                  <a:pt x="804064" y="180489"/>
                </a:lnTo>
                <a:lnTo>
                  <a:pt x="803664" y="168874"/>
                </a:lnTo>
                <a:lnTo>
                  <a:pt x="804064" y="156764"/>
                </a:lnTo>
                <a:lnTo>
                  <a:pt x="813700" y="118692"/>
                </a:lnTo>
                <a:lnTo>
                  <a:pt x="844657" y="94520"/>
                </a:lnTo>
                <a:lnTo>
                  <a:pt x="863222" y="92353"/>
                </a:lnTo>
                <a:lnTo>
                  <a:pt x="910434" y="92353"/>
                </a:lnTo>
                <a:lnTo>
                  <a:pt x="917126" y="74259"/>
                </a:lnTo>
                <a:lnTo>
                  <a:pt x="879148" y="64176"/>
                </a:lnTo>
                <a:lnTo>
                  <a:pt x="871633" y="63539"/>
                </a:lnTo>
                <a:lnTo>
                  <a:pt x="863976" y="63327"/>
                </a:lnTo>
                <a:close/>
              </a:path>
              <a:path w="1330960" h="360044">
                <a:moveTo>
                  <a:pt x="913734" y="232579"/>
                </a:moveTo>
                <a:lnTo>
                  <a:pt x="876887" y="243416"/>
                </a:lnTo>
                <a:lnTo>
                  <a:pt x="861338" y="244264"/>
                </a:lnTo>
                <a:lnTo>
                  <a:pt x="913734" y="244264"/>
                </a:lnTo>
                <a:lnTo>
                  <a:pt x="913734" y="232579"/>
                </a:lnTo>
                <a:close/>
              </a:path>
              <a:path w="1330960" h="360044">
                <a:moveTo>
                  <a:pt x="910434" y="92353"/>
                </a:moveTo>
                <a:lnTo>
                  <a:pt x="870259" y="92353"/>
                </a:lnTo>
                <a:lnTo>
                  <a:pt x="877798" y="93358"/>
                </a:lnTo>
                <a:lnTo>
                  <a:pt x="893881" y="97379"/>
                </a:lnTo>
                <a:lnTo>
                  <a:pt x="900917" y="99515"/>
                </a:lnTo>
                <a:lnTo>
                  <a:pt x="906949" y="101777"/>
                </a:lnTo>
                <a:lnTo>
                  <a:pt x="910434" y="92353"/>
                </a:lnTo>
                <a:close/>
              </a:path>
              <a:path w="1330960" h="360044">
                <a:moveTo>
                  <a:pt x="1107664" y="146257"/>
                </a:moveTo>
                <a:lnTo>
                  <a:pt x="958391" y="146257"/>
                </a:lnTo>
                <a:lnTo>
                  <a:pt x="958391" y="173020"/>
                </a:lnTo>
                <a:lnTo>
                  <a:pt x="1107664" y="173020"/>
                </a:lnTo>
                <a:lnTo>
                  <a:pt x="1107664" y="146257"/>
                </a:lnTo>
                <a:close/>
              </a:path>
              <a:path w="1330960" h="360044">
                <a:moveTo>
                  <a:pt x="1182998" y="190737"/>
                </a:moveTo>
                <a:lnTo>
                  <a:pt x="1150957" y="190737"/>
                </a:lnTo>
                <a:lnTo>
                  <a:pt x="1152041" y="203930"/>
                </a:lnTo>
                <a:lnTo>
                  <a:pt x="1170323" y="245395"/>
                </a:lnTo>
                <a:lnTo>
                  <a:pt x="1206840" y="268578"/>
                </a:lnTo>
                <a:lnTo>
                  <a:pt x="1242180" y="273667"/>
                </a:lnTo>
                <a:lnTo>
                  <a:pt x="1253702" y="273101"/>
                </a:lnTo>
                <a:lnTo>
                  <a:pt x="1255371" y="273101"/>
                </a:lnTo>
                <a:lnTo>
                  <a:pt x="1299995" y="256657"/>
                </a:lnTo>
                <a:lnTo>
                  <a:pt x="1311061" y="246149"/>
                </a:lnTo>
                <a:lnTo>
                  <a:pt x="1242180" y="246149"/>
                </a:lnTo>
                <a:lnTo>
                  <a:pt x="1233719" y="245701"/>
                </a:lnTo>
                <a:lnTo>
                  <a:pt x="1233412" y="245701"/>
                </a:lnTo>
                <a:lnTo>
                  <a:pt x="1225578" y="244359"/>
                </a:lnTo>
                <a:lnTo>
                  <a:pt x="1225332" y="244359"/>
                </a:lnTo>
                <a:lnTo>
                  <a:pt x="1190160" y="218632"/>
                </a:lnTo>
                <a:lnTo>
                  <a:pt x="1183587" y="198135"/>
                </a:lnTo>
                <a:lnTo>
                  <a:pt x="1182998" y="190737"/>
                </a:lnTo>
                <a:close/>
              </a:path>
              <a:path w="1330960" h="360044">
                <a:moveTo>
                  <a:pt x="1306935" y="28271"/>
                </a:moveTo>
                <a:lnTo>
                  <a:pt x="1242180" y="28271"/>
                </a:lnTo>
                <a:lnTo>
                  <a:pt x="1253807" y="29072"/>
                </a:lnTo>
                <a:lnTo>
                  <a:pt x="1253078" y="29072"/>
                </a:lnTo>
                <a:lnTo>
                  <a:pt x="1284869" y="52867"/>
                </a:lnTo>
                <a:lnTo>
                  <a:pt x="1287791" y="68982"/>
                </a:lnTo>
                <a:lnTo>
                  <a:pt x="1286872" y="78806"/>
                </a:lnTo>
                <a:lnTo>
                  <a:pt x="1255938" y="110541"/>
                </a:lnTo>
                <a:lnTo>
                  <a:pt x="1233133" y="113462"/>
                </a:lnTo>
                <a:lnTo>
                  <a:pt x="1213531" y="113462"/>
                </a:lnTo>
                <a:lnTo>
                  <a:pt x="1213531" y="140226"/>
                </a:lnTo>
                <a:lnTo>
                  <a:pt x="1233133" y="140226"/>
                </a:lnTo>
                <a:lnTo>
                  <a:pt x="1241803" y="140579"/>
                </a:lnTo>
                <a:lnTo>
                  <a:pt x="1279027" y="153042"/>
                </a:lnTo>
                <a:lnTo>
                  <a:pt x="1298346" y="193376"/>
                </a:lnTo>
                <a:lnTo>
                  <a:pt x="1297945" y="200561"/>
                </a:lnTo>
                <a:lnTo>
                  <a:pt x="1278932" y="235123"/>
                </a:lnTo>
                <a:lnTo>
                  <a:pt x="1242180" y="246149"/>
                </a:lnTo>
                <a:lnTo>
                  <a:pt x="1311061" y="246149"/>
                </a:lnTo>
                <a:lnTo>
                  <a:pt x="1329750" y="203930"/>
                </a:lnTo>
                <a:lnTo>
                  <a:pt x="1330386" y="193376"/>
                </a:lnTo>
                <a:lnTo>
                  <a:pt x="1329954" y="184565"/>
                </a:lnTo>
                <a:lnTo>
                  <a:pt x="1329939" y="184258"/>
                </a:lnTo>
                <a:lnTo>
                  <a:pt x="1314743" y="147670"/>
                </a:lnTo>
                <a:lnTo>
                  <a:pt x="1276105" y="125525"/>
                </a:lnTo>
                <a:lnTo>
                  <a:pt x="1283126" y="123333"/>
                </a:lnTo>
                <a:lnTo>
                  <a:pt x="1312175" y="98031"/>
                </a:lnTo>
                <a:lnTo>
                  <a:pt x="1319488" y="73882"/>
                </a:lnTo>
                <a:lnTo>
                  <a:pt x="1319525" y="73623"/>
                </a:lnTo>
                <a:lnTo>
                  <a:pt x="1319743" y="68982"/>
                </a:lnTo>
                <a:lnTo>
                  <a:pt x="1319832" y="67097"/>
                </a:lnTo>
                <a:lnTo>
                  <a:pt x="1319266" y="58239"/>
                </a:lnTo>
                <a:lnTo>
                  <a:pt x="1317570" y="49757"/>
                </a:lnTo>
                <a:lnTo>
                  <a:pt x="1314743" y="41653"/>
                </a:lnTo>
                <a:lnTo>
                  <a:pt x="1310785" y="33925"/>
                </a:lnTo>
                <a:lnTo>
                  <a:pt x="1306935" y="28271"/>
                </a:lnTo>
                <a:close/>
              </a:path>
              <a:path w="1330960" h="360044">
                <a:moveTo>
                  <a:pt x="1242180" y="753"/>
                </a:moveTo>
                <a:lnTo>
                  <a:pt x="1199961" y="10177"/>
                </a:lnTo>
                <a:lnTo>
                  <a:pt x="1171690" y="35810"/>
                </a:lnTo>
                <a:lnTo>
                  <a:pt x="1160409" y="73623"/>
                </a:lnTo>
                <a:lnTo>
                  <a:pt x="1160381" y="73882"/>
                </a:lnTo>
                <a:lnTo>
                  <a:pt x="1192422" y="73882"/>
                </a:lnTo>
                <a:lnTo>
                  <a:pt x="1194048" y="64340"/>
                </a:lnTo>
                <a:lnTo>
                  <a:pt x="1197040" y="55694"/>
                </a:lnTo>
                <a:lnTo>
                  <a:pt x="1231790" y="29072"/>
                </a:lnTo>
                <a:lnTo>
                  <a:pt x="1242180" y="28271"/>
                </a:lnTo>
                <a:lnTo>
                  <a:pt x="1306935" y="28271"/>
                </a:lnTo>
                <a:lnTo>
                  <a:pt x="1305908" y="26763"/>
                </a:lnTo>
                <a:lnTo>
                  <a:pt x="1265982" y="3109"/>
                </a:lnTo>
                <a:lnTo>
                  <a:pt x="1266266" y="3109"/>
                </a:lnTo>
                <a:lnTo>
                  <a:pt x="1254609" y="1342"/>
                </a:lnTo>
                <a:lnTo>
                  <a:pt x="1254965" y="1342"/>
                </a:lnTo>
                <a:lnTo>
                  <a:pt x="1242180" y="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1381" y="1643929"/>
            <a:ext cx="7634625" cy="65652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8740" y="8300396"/>
            <a:ext cx="7264910" cy="3761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9700437" y="10830748"/>
            <a:ext cx="193675" cy="273050"/>
          </a:xfrm>
          <a:custGeom>
            <a:avLst/>
            <a:gdLst/>
            <a:ahLst/>
            <a:cxnLst/>
            <a:rect l="l" t="t" r="r" b="b"/>
            <a:pathLst>
              <a:path w="193675" h="273050">
                <a:moveTo>
                  <a:pt x="102058" y="0"/>
                </a:moveTo>
                <a:lnTo>
                  <a:pt x="59085" y="10601"/>
                </a:lnTo>
                <a:lnTo>
                  <a:pt x="26762" y="40993"/>
                </a:lnTo>
                <a:lnTo>
                  <a:pt x="6689" y="87570"/>
                </a:lnTo>
                <a:lnTo>
                  <a:pt x="2997" y="105640"/>
                </a:lnTo>
                <a:lnTo>
                  <a:pt x="2920" y="106017"/>
                </a:lnTo>
                <a:lnTo>
                  <a:pt x="658" y="125831"/>
                </a:lnTo>
                <a:lnTo>
                  <a:pt x="548" y="128917"/>
                </a:lnTo>
                <a:lnTo>
                  <a:pt x="464" y="131273"/>
                </a:lnTo>
                <a:lnTo>
                  <a:pt x="347" y="134571"/>
                </a:lnTo>
                <a:lnTo>
                  <a:pt x="242" y="137516"/>
                </a:lnTo>
                <a:lnTo>
                  <a:pt x="119" y="140979"/>
                </a:lnTo>
                <a:lnTo>
                  <a:pt x="0" y="150380"/>
                </a:lnTo>
                <a:lnTo>
                  <a:pt x="128" y="154927"/>
                </a:lnTo>
                <a:lnTo>
                  <a:pt x="234" y="158649"/>
                </a:lnTo>
                <a:lnTo>
                  <a:pt x="8385" y="203860"/>
                </a:lnTo>
                <a:lnTo>
                  <a:pt x="22438" y="233191"/>
                </a:lnTo>
                <a:lnTo>
                  <a:pt x="22521" y="233333"/>
                </a:lnTo>
                <a:lnTo>
                  <a:pt x="54185" y="262358"/>
                </a:lnTo>
                <a:lnTo>
                  <a:pt x="102435" y="272913"/>
                </a:lnTo>
                <a:lnTo>
                  <a:pt x="116076" y="272112"/>
                </a:lnTo>
                <a:lnTo>
                  <a:pt x="160815" y="253217"/>
                </a:lnTo>
                <a:lnTo>
                  <a:pt x="169658" y="245018"/>
                </a:lnTo>
                <a:lnTo>
                  <a:pt x="100173" y="245018"/>
                </a:lnTo>
                <a:lnTo>
                  <a:pt x="91692" y="244547"/>
                </a:lnTo>
                <a:lnTo>
                  <a:pt x="55976" y="228244"/>
                </a:lnTo>
                <a:lnTo>
                  <a:pt x="38353" y="186214"/>
                </a:lnTo>
                <a:lnTo>
                  <a:pt x="38848" y="178298"/>
                </a:lnTo>
                <a:lnTo>
                  <a:pt x="57641" y="143241"/>
                </a:lnTo>
                <a:lnTo>
                  <a:pt x="30060" y="143241"/>
                </a:lnTo>
                <a:lnTo>
                  <a:pt x="36421" y="90586"/>
                </a:lnTo>
                <a:lnTo>
                  <a:pt x="51923" y="55317"/>
                </a:lnTo>
                <a:lnTo>
                  <a:pt x="83022" y="30627"/>
                </a:lnTo>
                <a:lnTo>
                  <a:pt x="92024" y="28318"/>
                </a:lnTo>
                <a:lnTo>
                  <a:pt x="91826" y="28318"/>
                </a:lnTo>
                <a:lnTo>
                  <a:pt x="101681" y="27517"/>
                </a:lnTo>
                <a:lnTo>
                  <a:pt x="166591" y="27517"/>
                </a:lnTo>
                <a:lnTo>
                  <a:pt x="160768" y="21297"/>
                </a:lnTo>
                <a:lnTo>
                  <a:pt x="125146" y="2450"/>
                </a:lnTo>
                <a:lnTo>
                  <a:pt x="114050" y="612"/>
                </a:lnTo>
                <a:lnTo>
                  <a:pt x="102058" y="0"/>
                </a:lnTo>
                <a:close/>
              </a:path>
              <a:path w="193675" h="273050">
                <a:moveTo>
                  <a:pt x="170947" y="127032"/>
                </a:moveTo>
                <a:lnTo>
                  <a:pt x="100173" y="127032"/>
                </a:lnTo>
                <a:lnTo>
                  <a:pt x="109658" y="127551"/>
                </a:lnTo>
                <a:lnTo>
                  <a:pt x="109068" y="127551"/>
                </a:lnTo>
                <a:lnTo>
                  <a:pt x="144277" y="143241"/>
                </a:lnTo>
                <a:lnTo>
                  <a:pt x="161529" y="184329"/>
                </a:lnTo>
                <a:lnTo>
                  <a:pt x="161594" y="186214"/>
                </a:lnTo>
                <a:lnTo>
                  <a:pt x="161188" y="192999"/>
                </a:lnTo>
                <a:lnTo>
                  <a:pt x="144277" y="228244"/>
                </a:lnTo>
                <a:lnTo>
                  <a:pt x="108796" y="244547"/>
                </a:lnTo>
                <a:lnTo>
                  <a:pt x="100173" y="245018"/>
                </a:lnTo>
                <a:lnTo>
                  <a:pt x="169658" y="245018"/>
                </a:lnTo>
                <a:lnTo>
                  <a:pt x="190924" y="206098"/>
                </a:lnTo>
                <a:lnTo>
                  <a:pt x="193657" y="184329"/>
                </a:lnTo>
                <a:lnTo>
                  <a:pt x="192880" y="171937"/>
                </a:lnTo>
                <a:lnTo>
                  <a:pt x="190547" y="160393"/>
                </a:lnTo>
                <a:lnTo>
                  <a:pt x="186660" y="149697"/>
                </a:lnTo>
                <a:lnTo>
                  <a:pt x="181218" y="139849"/>
                </a:lnTo>
                <a:lnTo>
                  <a:pt x="174527" y="130778"/>
                </a:lnTo>
                <a:lnTo>
                  <a:pt x="170947" y="127032"/>
                </a:lnTo>
                <a:close/>
              </a:path>
              <a:path w="193675" h="273050">
                <a:moveTo>
                  <a:pt x="106581" y="99515"/>
                </a:moveTo>
                <a:lnTo>
                  <a:pt x="65753" y="108821"/>
                </a:lnTo>
                <a:lnTo>
                  <a:pt x="33382" y="137516"/>
                </a:lnTo>
                <a:lnTo>
                  <a:pt x="30060" y="143241"/>
                </a:lnTo>
                <a:lnTo>
                  <a:pt x="57641" y="143241"/>
                </a:lnTo>
                <a:lnTo>
                  <a:pt x="61889" y="139637"/>
                </a:lnTo>
                <a:lnTo>
                  <a:pt x="68509" y="135325"/>
                </a:lnTo>
                <a:lnTo>
                  <a:pt x="75860" y="131697"/>
                </a:lnTo>
                <a:lnTo>
                  <a:pt x="83587" y="129105"/>
                </a:lnTo>
                <a:lnTo>
                  <a:pt x="91692" y="127551"/>
                </a:lnTo>
                <a:lnTo>
                  <a:pt x="100173" y="127032"/>
                </a:lnTo>
                <a:lnTo>
                  <a:pt x="170947" y="127032"/>
                </a:lnTo>
                <a:lnTo>
                  <a:pt x="166894" y="122792"/>
                </a:lnTo>
                <a:lnTo>
                  <a:pt x="158318" y="115889"/>
                </a:lnTo>
                <a:lnTo>
                  <a:pt x="148800" y="110069"/>
                </a:lnTo>
                <a:lnTo>
                  <a:pt x="139219" y="105640"/>
                </a:lnTo>
                <a:lnTo>
                  <a:pt x="139403" y="105640"/>
                </a:lnTo>
                <a:lnTo>
                  <a:pt x="128445" y="102153"/>
                </a:lnTo>
                <a:lnTo>
                  <a:pt x="117701" y="100174"/>
                </a:lnTo>
                <a:lnTo>
                  <a:pt x="106581" y="99515"/>
                </a:lnTo>
                <a:close/>
              </a:path>
              <a:path w="193675" h="273050">
                <a:moveTo>
                  <a:pt x="166591" y="27517"/>
                </a:moveTo>
                <a:lnTo>
                  <a:pt x="101681" y="27517"/>
                </a:lnTo>
                <a:lnTo>
                  <a:pt x="113335" y="28318"/>
                </a:lnTo>
                <a:lnTo>
                  <a:pt x="112617" y="28318"/>
                </a:lnTo>
                <a:lnTo>
                  <a:pt x="149931" y="53338"/>
                </a:lnTo>
                <a:lnTo>
                  <a:pt x="156339" y="72374"/>
                </a:lnTo>
                <a:lnTo>
                  <a:pt x="185741" y="72374"/>
                </a:lnTo>
                <a:lnTo>
                  <a:pt x="172925" y="36187"/>
                </a:lnTo>
                <a:lnTo>
                  <a:pt x="167341" y="28318"/>
                </a:lnTo>
                <a:lnTo>
                  <a:pt x="166591" y="27517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58535" y="181649"/>
                </a:lnTo>
                <a:lnTo>
                  <a:pt x="458479" y="181314"/>
                </a:lnTo>
                <a:lnTo>
                  <a:pt x="455802" y="172563"/>
                </a:lnTo>
                <a:lnTo>
                  <a:pt x="452180" y="164916"/>
                </a:lnTo>
                <a:lnTo>
                  <a:pt x="452054" y="164648"/>
                </a:lnTo>
                <a:lnTo>
                  <a:pt x="447511" y="157587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71457" y="120206"/>
                </a:lnTo>
                <a:lnTo>
                  <a:pt x="370094" y="120206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34072" y="115744"/>
                </a:lnTo>
                <a:lnTo>
                  <a:pt x="449912" y="72820"/>
                </a:lnTo>
                <a:lnTo>
                  <a:pt x="449408" y="64127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3872" y="973792"/>
            <a:ext cx="7476211" cy="47851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973792"/>
            <a:ext cx="4889903" cy="101253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526" y="973792"/>
            <a:ext cx="5172617" cy="37171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643807" y="4973670"/>
            <a:ext cx="5633720" cy="2691130"/>
            <a:chOff x="5643807" y="4973670"/>
            <a:chExt cx="5633720" cy="26911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3807" y="5015553"/>
              <a:ext cx="5172617" cy="26491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4526" y="4973670"/>
              <a:ext cx="5172617" cy="264913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5467" y="7905518"/>
            <a:ext cx="5151675" cy="3190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81730" y="6104526"/>
            <a:ext cx="4230237" cy="2753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93872" y="6104526"/>
            <a:ext cx="2952789" cy="2753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93872" y="9203907"/>
            <a:ext cx="1811463" cy="18847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63020" y="9332155"/>
            <a:ext cx="5027847" cy="111963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406" y="510393"/>
            <a:ext cx="3562032" cy="334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90312" y="190067"/>
            <a:ext cx="3857178" cy="7594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71823" y="521785"/>
            <a:ext cx="3335780" cy="32300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9694687" y="10835271"/>
            <a:ext cx="177165" cy="264160"/>
          </a:xfrm>
          <a:custGeom>
            <a:avLst/>
            <a:gdLst/>
            <a:ahLst/>
            <a:cxnLst/>
            <a:rect l="l" t="t" r="r" b="b"/>
            <a:pathLst>
              <a:path w="177165" h="264159">
                <a:moveTo>
                  <a:pt x="177167" y="0"/>
                </a:moveTo>
                <a:lnTo>
                  <a:pt x="0" y="0"/>
                </a:lnTo>
                <a:lnTo>
                  <a:pt x="0" y="27140"/>
                </a:lnTo>
                <a:lnTo>
                  <a:pt x="144749" y="27140"/>
                </a:lnTo>
                <a:lnTo>
                  <a:pt x="39956" y="263866"/>
                </a:lnTo>
                <a:lnTo>
                  <a:pt x="73505" y="263866"/>
                </a:lnTo>
                <a:lnTo>
                  <a:pt x="177167" y="23747"/>
                </a:lnTo>
                <a:lnTo>
                  <a:pt x="17716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10" y="484257"/>
            <a:ext cx="5130146" cy="4623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95726" y="2502541"/>
            <a:ext cx="4712335" cy="4984750"/>
            <a:chOff x="2795726" y="2502541"/>
            <a:chExt cx="4712335" cy="4984750"/>
          </a:xfrm>
        </p:grpSpPr>
        <p:sp>
          <p:nvSpPr>
            <p:cNvPr id="4" name="object 4"/>
            <p:cNvSpPr/>
            <p:nvPr/>
          </p:nvSpPr>
          <p:spPr>
            <a:xfrm>
              <a:off x="2795726" y="2502541"/>
              <a:ext cx="4712335" cy="4984750"/>
            </a:xfrm>
            <a:custGeom>
              <a:avLst/>
              <a:gdLst/>
              <a:ahLst/>
              <a:cxnLst/>
              <a:rect l="l" t="t" r="r" b="b"/>
              <a:pathLst>
                <a:path w="4712334" h="4984750">
                  <a:moveTo>
                    <a:pt x="4711898" y="0"/>
                  </a:moveTo>
                  <a:lnTo>
                    <a:pt x="0" y="0"/>
                  </a:lnTo>
                  <a:lnTo>
                    <a:pt x="0" y="4984141"/>
                  </a:lnTo>
                  <a:lnTo>
                    <a:pt x="4711898" y="4984141"/>
                  </a:lnTo>
                  <a:lnTo>
                    <a:pt x="4711898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7498" y="2785255"/>
              <a:ext cx="4177883" cy="434541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596475" y="2502541"/>
            <a:ext cx="4712335" cy="4984750"/>
          </a:xfrm>
          <a:custGeom>
            <a:avLst/>
            <a:gdLst/>
            <a:ahLst/>
            <a:cxnLst/>
            <a:rect l="l" t="t" r="r" b="b"/>
            <a:pathLst>
              <a:path w="4712334" h="4984750">
                <a:moveTo>
                  <a:pt x="4711898" y="0"/>
                </a:moveTo>
                <a:lnTo>
                  <a:pt x="0" y="0"/>
                </a:lnTo>
                <a:lnTo>
                  <a:pt x="0" y="4984141"/>
                </a:lnTo>
                <a:lnTo>
                  <a:pt x="4711898" y="4984141"/>
                </a:lnTo>
                <a:lnTo>
                  <a:pt x="4711898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359" y="7720141"/>
            <a:ext cx="4247679" cy="13438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5390" y="7682614"/>
            <a:ext cx="4187152" cy="868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2547" y="7682614"/>
            <a:ext cx="3893588" cy="8683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591391" y="2502541"/>
            <a:ext cx="4911090" cy="4984750"/>
            <a:chOff x="7591391" y="2502541"/>
            <a:chExt cx="4911090" cy="498475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1391" y="2502541"/>
              <a:ext cx="4910845" cy="49841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20140" y="7319148"/>
              <a:ext cx="1654810" cy="167640"/>
            </a:xfrm>
            <a:custGeom>
              <a:avLst/>
              <a:gdLst/>
              <a:ahLst/>
              <a:cxnLst/>
              <a:rect l="l" t="t" r="r" b="b"/>
              <a:pathLst>
                <a:path w="1654809" h="167640">
                  <a:moveTo>
                    <a:pt x="1654399" y="0"/>
                  </a:moveTo>
                  <a:lnTo>
                    <a:pt x="0" y="0"/>
                  </a:lnTo>
                  <a:lnTo>
                    <a:pt x="0" y="167534"/>
                  </a:lnTo>
                  <a:lnTo>
                    <a:pt x="1654399" y="167534"/>
                  </a:lnTo>
                  <a:lnTo>
                    <a:pt x="1654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05898" y="7153394"/>
              <a:ext cx="1753870" cy="231775"/>
            </a:xfrm>
            <a:custGeom>
              <a:avLst/>
              <a:gdLst/>
              <a:ahLst/>
              <a:cxnLst/>
              <a:rect l="l" t="t" r="r" b="b"/>
              <a:pathLst>
                <a:path w="1753870" h="231775">
                  <a:moveTo>
                    <a:pt x="20732" y="11748"/>
                  </a:moveTo>
                  <a:lnTo>
                    <a:pt x="0" y="11748"/>
                  </a:lnTo>
                  <a:lnTo>
                    <a:pt x="0" y="176225"/>
                  </a:lnTo>
                  <a:lnTo>
                    <a:pt x="20732" y="176225"/>
                  </a:lnTo>
                  <a:lnTo>
                    <a:pt x="20732" y="92834"/>
                  </a:lnTo>
                  <a:lnTo>
                    <a:pt x="46397" y="92834"/>
                  </a:lnTo>
                  <a:lnTo>
                    <a:pt x="45380" y="91683"/>
                  </a:lnTo>
                  <a:lnTo>
                    <a:pt x="45586" y="91452"/>
                  </a:lnTo>
                  <a:lnTo>
                    <a:pt x="20732" y="91452"/>
                  </a:lnTo>
                  <a:lnTo>
                    <a:pt x="20732" y="11748"/>
                  </a:lnTo>
                  <a:close/>
                </a:path>
                <a:path w="1753870" h="231775">
                  <a:moveTo>
                    <a:pt x="46397" y="92834"/>
                  </a:moveTo>
                  <a:lnTo>
                    <a:pt x="20732" y="92834"/>
                  </a:lnTo>
                  <a:lnTo>
                    <a:pt x="95138" y="176225"/>
                  </a:lnTo>
                  <a:lnTo>
                    <a:pt x="120017" y="176225"/>
                  </a:lnTo>
                  <a:lnTo>
                    <a:pt x="46397" y="92834"/>
                  </a:lnTo>
                  <a:close/>
                </a:path>
                <a:path w="1753870" h="231775">
                  <a:moveTo>
                    <a:pt x="116792" y="11748"/>
                  </a:moveTo>
                  <a:lnTo>
                    <a:pt x="93295" y="11748"/>
                  </a:lnTo>
                  <a:lnTo>
                    <a:pt x="20732" y="91452"/>
                  </a:lnTo>
                  <a:lnTo>
                    <a:pt x="45586" y="91452"/>
                  </a:lnTo>
                  <a:lnTo>
                    <a:pt x="116792" y="11748"/>
                  </a:lnTo>
                  <a:close/>
                </a:path>
                <a:path w="1753870" h="231775">
                  <a:moveTo>
                    <a:pt x="149310" y="52752"/>
                  </a:moveTo>
                  <a:lnTo>
                    <a:pt x="132724" y="52752"/>
                  </a:lnTo>
                  <a:lnTo>
                    <a:pt x="132724" y="231511"/>
                  </a:lnTo>
                  <a:lnTo>
                    <a:pt x="152996" y="231511"/>
                  </a:lnTo>
                  <a:lnTo>
                    <a:pt x="152944" y="176743"/>
                  </a:lnTo>
                  <a:lnTo>
                    <a:pt x="152831" y="174305"/>
                  </a:lnTo>
                  <a:lnTo>
                    <a:pt x="152289" y="167269"/>
                  </a:lnTo>
                  <a:lnTo>
                    <a:pt x="151978" y="163785"/>
                  </a:lnTo>
                  <a:lnTo>
                    <a:pt x="151614" y="160560"/>
                  </a:lnTo>
                  <a:lnTo>
                    <a:pt x="174919" y="160560"/>
                  </a:lnTo>
                  <a:lnTo>
                    <a:pt x="153802" y="128310"/>
                  </a:lnTo>
                  <a:lnTo>
                    <a:pt x="153150" y="100667"/>
                  </a:lnTo>
                  <a:lnTo>
                    <a:pt x="154378" y="92681"/>
                  </a:lnTo>
                  <a:lnTo>
                    <a:pt x="158957" y="80165"/>
                  </a:lnTo>
                  <a:lnTo>
                    <a:pt x="162671" y="75404"/>
                  </a:lnTo>
                  <a:lnTo>
                    <a:pt x="167739" y="72332"/>
                  </a:lnTo>
                  <a:lnTo>
                    <a:pt x="172083" y="69568"/>
                  </a:lnTo>
                  <a:lnTo>
                    <a:pt x="152075" y="69568"/>
                  </a:lnTo>
                  <a:lnTo>
                    <a:pt x="149348" y="52982"/>
                  </a:lnTo>
                  <a:lnTo>
                    <a:pt x="149310" y="52752"/>
                  </a:lnTo>
                  <a:close/>
                </a:path>
                <a:path w="1753870" h="231775">
                  <a:moveTo>
                    <a:pt x="174919" y="160560"/>
                  </a:moveTo>
                  <a:lnTo>
                    <a:pt x="152996" y="160560"/>
                  </a:lnTo>
                  <a:lnTo>
                    <a:pt x="155453" y="163785"/>
                  </a:lnTo>
                  <a:lnTo>
                    <a:pt x="184939" y="178528"/>
                  </a:lnTo>
                  <a:lnTo>
                    <a:pt x="191236" y="178528"/>
                  </a:lnTo>
                  <a:lnTo>
                    <a:pt x="228151" y="162288"/>
                  </a:lnTo>
                  <a:lnTo>
                    <a:pt x="228555" y="161712"/>
                  </a:lnTo>
                  <a:lnTo>
                    <a:pt x="179334" y="161712"/>
                  </a:lnTo>
                  <a:lnTo>
                    <a:pt x="174919" y="160560"/>
                  </a:lnTo>
                  <a:close/>
                </a:path>
                <a:path w="1753870" h="231775">
                  <a:moveTo>
                    <a:pt x="228884" y="67495"/>
                  </a:moveTo>
                  <a:lnTo>
                    <a:pt x="187780" y="67495"/>
                  </a:lnTo>
                  <a:lnTo>
                    <a:pt x="195742" y="68287"/>
                  </a:lnTo>
                  <a:lnTo>
                    <a:pt x="202581" y="70662"/>
                  </a:lnTo>
                  <a:lnTo>
                    <a:pt x="221182" y="114027"/>
                  </a:lnTo>
                  <a:lnTo>
                    <a:pt x="221182" y="123242"/>
                  </a:lnTo>
                  <a:lnTo>
                    <a:pt x="219954" y="131458"/>
                  </a:lnTo>
                  <a:lnTo>
                    <a:pt x="217497" y="138676"/>
                  </a:lnTo>
                  <a:lnTo>
                    <a:pt x="215193" y="145740"/>
                  </a:lnTo>
                  <a:lnTo>
                    <a:pt x="211584" y="151346"/>
                  </a:lnTo>
                  <a:lnTo>
                    <a:pt x="206670" y="155492"/>
                  </a:lnTo>
                  <a:lnTo>
                    <a:pt x="201909" y="159639"/>
                  </a:lnTo>
                  <a:lnTo>
                    <a:pt x="195766" y="161712"/>
                  </a:lnTo>
                  <a:lnTo>
                    <a:pt x="228555" y="161712"/>
                  </a:lnTo>
                  <a:lnTo>
                    <a:pt x="241742" y="124336"/>
                  </a:lnTo>
                  <a:lnTo>
                    <a:pt x="242145" y="114258"/>
                  </a:lnTo>
                  <a:lnTo>
                    <a:pt x="241349" y="100667"/>
                  </a:lnTo>
                  <a:lnTo>
                    <a:pt x="241267" y="99256"/>
                  </a:lnTo>
                  <a:lnTo>
                    <a:pt x="238632" y="86269"/>
                  </a:lnTo>
                  <a:lnTo>
                    <a:pt x="234283" y="75404"/>
                  </a:lnTo>
                  <a:lnTo>
                    <a:pt x="233776" y="74622"/>
                  </a:lnTo>
                  <a:lnTo>
                    <a:pt x="228884" y="67495"/>
                  </a:lnTo>
                  <a:close/>
                </a:path>
                <a:path w="1753870" h="231775">
                  <a:moveTo>
                    <a:pt x="191466" y="50448"/>
                  </a:moveTo>
                  <a:lnTo>
                    <a:pt x="184862" y="50448"/>
                  </a:lnTo>
                  <a:lnTo>
                    <a:pt x="179103" y="51293"/>
                  </a:lnTo>
                  <a:lnTo>
                    <a:pt x="152996" y="69568"/>
                  </a:lnTo>
                  <a:lnTo>
                    <a:pt x="172083" y="69568"/>
                  </a:lnTo>
                  <a:lnTo>
                    <a:pt x="172807" y="69107"/>
                  </a:lnTo>
                  <a:lnTo>
                    <a:pt x="179487" y="67495"/>
                  </a:lnTo>
                  <a:lnTo>
                    <a:pt x="228884" y="67495"/>
                  </a:lnTo>
                  <a:lnTo>
                    <a:pt x="228093" y="66343"/>
                  </a:lnTo>
                  <a:lnTo>
                    <a:pt x="220621" y="59389"/>
                  </a:lnTo>
                  <a:lnTo>
                    <a:pt x="212026" y="54422"/>
                  </a:lnTo>
                  <a:lnTo>
                    <a:pt x="202307" y="51442"/>
                  </a:lnTo>
                  <a:lnTo>
                    <a:pt x="191466" y="50448"/>
                  </a:lnTo>
                  <a:close/>
                </a:path>
                <a:path w="1753870" h="231775">
                  <a:moveTo>
                    <a:pt x="248242" y="213543"/>
                  </a:moveTo>
                  <a:lnTo>
                    <a:pt x="248242" y="229668"/>
                  </a:lnTo>
                  <a:lnTo>
                    <a:pt x="250239" y="230129"/>
                  </a:lnTo>
                  <a:lnTo>
                    <a:pt x="252619" y="230513"/>
                  </a:lnTo>
                  <a:lnTo>
                    <a:pt x="255384" y="230820"/>
                  </a:lnTo>
                  <a:lnTo>
                    <a:pt x="258148" y="231280"/>
                  </a:lnTo>
                  <a:lnTo>
                    <a:pt x="261373" y="231511"/>
                  </a:lnTo>
                  <a:lnTo>
                    <a:pt x="273045" y="231511"/>
                  </a:lnTo>
                  <a:lnTo>
                    <a:pt x="279802" y="229898"/>
                  </a:lnTo>
                  <a:lnTo>
                    <a:pt x="285330" y="226673"/>
                  </a:lnTo>
                  <a:lnTo>
                    <a:pt x="291013" y="223602"/>
                  </a:lnTo>
                  <a:lnTo>
                    <a:pt x="295773" y="219148"/>
                  </a:lnTo>
                  <a:lnTo>
                    <a:pt x="298552" y="214925"/>
                  </a:lnTo>
                  <a:lnTo>
                    <a:pt x="259223" y="214925"/>
                  </a:lnTo>
                  <a:lnTo>
                    <a:pt x="256689" y="214771"/>
                  </a:lnTo>
                  <a:lnTo>
                    <a:pt x="251928" y="214157"/>
                  </a:lnTo>
                  <a:lnTo>
                    <a:pt x="249932" y="213850"/>
                  </a:lnTo>
                  <a:lnTo>
                    <a:pt x="248242" y="213543"/>
                  </a:lnTo>
                  <a:close/>
                </a:path>
                <a:path w="1753870" h="231775">
                  <a:moveTo>
                    <a:pt x="267593" y="52752"/>
                  </a:moveTo>
                  <a:lnTo>
                    <a:pt x="245939" y="52752"/>
                  </a:lnTo>
                  <a:lnTo>
                    <a:pt x="295697" y="176685"/>
                  </a:lnTo>
                  <a:lnTo>
                    <a:pt x="289246" y="193041"/>
                  </a:lnTo>
                  <a:lnTo>
                    <a:pt x="287557" y="197494"/>
                  </a:lnTo>
                  <a:lnTo>
                    <a:pt x="285484" y="201334"/>
                  </a:lnTo>
                  <a:lnTo>
                    <a:pt x="283027" y="204559"/>
                  </a:lnTo>
                  <a:lnTo>
                    <a:pt x="280570" y="207937"/>
                  </a:lnTo>
                  <a:lnTo>
                    <a:pt x="277575" y="210471"/>
                  </a:lnTo>
                  <a:lnTo>
                    <a:pt x="274043" y="212161"/>
                  </a:lnTo>
                  <a:lnTo>
                    <a:pt x="270664" y="214003"/>
                  </a:lnTo>
                  <a:lnTo>
                    <a:pt x="266594" y="214925"/>
                  </a:lnTo>
                  <a:lnTo>
                    <a:pt x="298552" y="214925"/>
                  </a:lnTo>
                  <a:lnTo>
                    <a:pt x="299613" y="213312"/>
                  </a:lnTo>
                  <a:lnTo>
                    <a:pt x="303606" y="207630"/>
                  </a:lnTo>
                  <a:lnTo>
                    <a:pt x="307061" y="200950"/>
                  </a:lnTo>
                  <a:lnTo>
                    <a:pt x="323842" y="156644"/>
                  </a:lnTo>
                  <a:lnTo>
                    <a:pt x="304681" y="156644"/>
                  </a:lnTo>
                  <a:lnTo>
                    <a:pt x="304066" y="153265"/>
                  </a:lnTo>
                  <a:lnTo>
                    <a:pt x="303222" y="149810"/>
                  </a:lnTo>
                  <a:lnTo>
                    <a:pt x="302147" y="146278"/>
                  </a:lnTo>
                  <a:lnTo>
                    <a:pt x="301072" y="142592"/>
                  </a:lnTo>
                  <a:lnTo>
                    <a:pt x="299843" y="138830"/>
                  </a:lnTo>
                  <a:lnTo>
                    <a:pt x="298461" y="134990"/>
                  </a:lnTo>
                  <a:lnTo>
                    <a:pt x="297232" y="131151"/>
                  </a:lnTo>
                  <a:lnTo>
                    <a:pt x="295850" y="127158"/>
                  </a:lnTo>
                  <a:lnTo>
                    <a:pt x="294314" y="123011"/>
                  </a:lnTo>
                  <a:lnTo>
                    <a:pt x="267593" y="52752"/>
                  </a:lnTo>
                  <a:close/>
                </a:path>
                <a:path w="1753870" h="231775">
                  <a:moveTo>
                    <a:pt x="363192" y="52752"/>
                  </a:moveTo>
                  <a:lnTo>
                    <a:pt x="341308" y="52752"/>
                  </a:lnTo>
                  <a:lnTo>
                    <a:pt x="316199" y="122781"/>
                  </a:lnTo>
                  <a:lnTo>
                    <a:pt x="314049" y="129078"/>
                  </a:lnTo>
                  <a:lnTo>
                    <a:pt x="312102" y="134990"/>
                  </a:lnTo>
                  <a:lnTo>
                    <a:pt x="309979" y="141671"/>
                  </a:lnTo>
                  <a:lnTo>
                    <a:pt x="307982" y="147814"/>
                  </a:lnTo>
                  <a:lnTo>
                    <a:pt x="306523" y="152805"/>
                  </a:lnTo>
                  <a:lnTo>
                    <a:pt x="305602" y="156644"/>
                  </a:lnTo>
                  <a:lnTo>
                    <a:pt x="323842" y="156644"/>
                  </a:lnTo>
                  <a:lnTo>
                    <a:pt x="363192" y="52752"/>
                  </a:lnTo>
                  <a:close/>
                </a:path>
                <a:path w="1753870" h="231775">
                  <a:moveTo>
                    <a:pt x="451135" y="52752"/>
                  </a:moveTo>
                  <a:lnTo>
                    <a:pt x="375808" y="52752"/>
                  </a:lnTo>
                  <a:lnTo>
                    <a:pt x="375808" y="176225"/>
                  </a:lnTo>
                  <a:lnTo>
                    <a:pt x="396079" y="176225"/>
                  </a:lnTo>
                  <a:lnTo>
                    <a:pt x="396079" y="69798"/>
                  </a:lnTo>
                  <a:lnTo>
                    <a:pt x="451135" y="69798"/>
                  </a:lnTo>
                  <a:lnTo>
                    <a:pt x="451135" y="52752"/>
                  </a:lnTo>
                  <a:close/>
                </a:path>
                <a:path w="1753870" h="231775">
                  <a:moveTo>
                    <a:pt x="516753" y="50448"/>
                  </a:moveTo>
                  <a:lnTo>
                    <a:pt x="480040" y="62168"/>
                  </a:lnTo>
                  <a:lnTo>
                    <a:pt x="461122" y="95368"/>
                  </a:lnTo>
                  <a:lnTo>
                    <a:pt x="459394" y="114258"/>
                  </a:lnTo>
                  <a:lnTo>
                    <a:pt x="459637" y="121284"/>
                  </a:lnTo>
                  <a:lnTo>
                    <a:pt x="459653" y="121759"/>
                  </a:lnTo>
                  <a:lnTo>
                    <a:pt x="460323" y="127849"/>
                  </a:lnTo>
                  <a:lnTo>
                    <a:pt x="460431" y="128828"/>
                  </a:lnTo>
                  <a:lnTo>
                    <a:pt x="461726" y="135465"/>
                  </a:lnTo>
                  <a:lnTo>
                    <a:pt x="486576" y="171464"/>
                  </a:lnTo>
                  <a:lnTo>
                    <a:pt x="507923" y="178528"/>
                  </a:lnTo>
                  <a:lnTo>
                    <a:pt x="524816" y="178528"/>
                  </a:lnTo>
                  <a:lnTo>
                    <a:pt x="557988" y="161712"/>
                  </a:lnTo>
                  <a:lnTo>
                    <a:pt x="508230" y="161712"/>
                  </a:lnTo>
                  <a:lnTo>
                    <a:pt x="501396" y="159792"/>
                  </a:lnTo>
                  <a:lnTo>
                    <a:pt x="480637" y="121759"/>
                  </a:lnTo>
                  <a:lnTo>
                    <a:pt x="480357" y="114258"/>
                  </a:lnTo>
                  <a:lnTo>
                    <a:pt x="480863" y="104410"/>
                  </a:lnTo>
                  <a:lnTo>
                    <a:pt x="480889" y="103906"/>
                  </a:lnTo>
                  <a:lnTo>
                    <a:pt x="482377" y="95368"/>
                  </a:lnTo>
                  <a:lnTo>
                    <a:pt x="482487" y="94735"/>
                  </a:lnTo>
                  <a:lnTo>
                    <a:pt x="516293" y="67495"/>
                  </a:lnTo>
                  <a:lnTo>
                    <a:pt x="557975" y="67495"/>
                  </a:lnTo>
                  <a:lnTo>
                    <a:pt x="557700" y="67149"/>
                  </a:lnTo>
                  <a:lnTo>
                    <a:pt x="524902" y="50923"/>
                  </a:lnTo>
                  <a:lnTo>
                    <a:pt x="516753" y="50448"/>
                  </a:lnTo>
                  <a:close/>
                </a:path>
                <a:path w="1753870" h="231775">
                  <a:moveTo>
                    <a:pt x="557975" y="67495"/>
                  </a:moveTo>
                  <a:lnTo>
                    <a:pt x="524739" y="67495"/>
                  </a:lnTo>
                  <a:lnTo>
                    <a:pt x="531573" y="69414"/>
                  </a:lnTo>
                  <a:lnTo>
                    <a:pt x="536795" y="73254"/>
                  </a:lnTo>
                  <a:lnTo>
                    <a:pt x="552690" y="114258"/>
                  </a:lnTo>
                  <a:lnTo>
                    <a:pt x="552445" y="121284"/>
                  </a:lnTo>
                  <a:lnTo>
                    <a:pt x="531650" y="159792"/>
                  </a:lnTo>
                  <a:lnTo>
                    <a:pt x="524816" y="161712"/>
                  </a:lnTo>
                  <a:lnTo>
                    <a:pt x="557988" y="161712"/>
                  </a:lnTo>
                  <a:lnTo>
                    <a:pt x="573393" y="121759"/>
                  </a:lnTo>
                  <a:lnTo>
                    <a:pt x="573652" y="114258"/>
                  </a:lnTo>
                  <a:lnTo>
                    <a:pt x="573192" y="104410"/>
                  </a:lnTo>
                  <a:lnTo>
                    <a:pt x="571809" y="95368"/>
                  </a:lnTo>
                  <a:lnTo>
                    <a:pt x="569506" y="87133"/>
                  </a:lnTo>
                  <a:lnTo>
                    <a:pt x="566381" y="79934"/>
                  </a:lnTo>
                  <a:lnTo>
                    <a:pt x="566281" y="79704"/>
                  </a:lnTo>
                  <a:lnTo>
                    <a:pt x="562350" y="72995"/>
                  </a:lnTo>
                  <a:lnTo>
                    <a:pt x="557975" y="67495"/>
                  </a:lnTo>
                  <a:close/>
                </a:path>
                <a:path w="1753870" h="231775">
                  <a:moveTo>
                    <a:pt x="660606" y="52752"/>
                  </a:moveTo>
                  <a:lnTo>
                    <a:pt x="598869" y="52752"/>
                  </a:lnTo>
                  <a:lnTo>
                    <a:pt x="598869" y="176225"/>
                  </a:lnTo>
                  <a:lnTo>
                    <a:pt x="660990" y="176225"/>
                  </a:lnTo>
                  <a:lnTo>
                    <a:pt x="668592" y="175380"/>
                  </a:lnTo>
                  <a:lnTo>
                    <a:pt x="696591" y="159869"/>
                  </a:lnTo>
                  <a:lnTo>
                    <a:pt x="619141" y="159869"/>
                  </a:lnTo>
                  <a:lnTo>
                    <a:pt x="619141" y="120247"/>
                  </a:lnTo>
                  <a:lnTo>
                    <a:pt x="694156" y="120247"/>
                  </a:lnTo>
                  <a:lnTo>
                    <a:pt x="687865" y="115333"/>
                  </a:lnTo>
                  <a:lnTo>
                    <a:pt x="681185" y="112569"/>
                  </a:lnTo>
                  <a:lnTo>
                    <a:pt x="673506" y="111493"/>
                  </a:lnTo>
                  <a:lnTo>
                    <a:pt x="673506" y="110572"/>
                  </a:lnTo>
                  <a:lnTo>
                    <a:pt x="680724" y="109036"/>
                  </a:lnTo>
                  <a:lnTo>
                    <a:pt x="686636" y="106118"/>
                  </a:lnTo>
                  <a:lnTo>
                    <a:pt x="689516" y="103431"/>
                  </a:lnTo>
                  <a:lnTo>
                    <a:pt x="619141" y="103431"/>
                  </a:lnTo>
                  <a:lnTo>
                    <a:pt x="619141" y="69568"/>
                  </a:lnTo>
                  <a:lnTo>
                    <a:pt x="695795" y="69568"/>
                  </a:lnTo>
                  <a:lnTo>
                    <a:pt x="691935" y="65422"/>
                  </a:lnTo>
                  <a:lnTo>
                    <a:pt x="687942" y="60814"/>
                  </a:lnTo>
                  <a:lnTo>
                    <a:pt x="682413" y="57589"/>
                  </a:lnTo>
                  <a:lnTo>
                    <a:pt x="675349" y="55747"/>
                  </a:lnTo>
                  <a:lnTo>
                    <a:pt x="668438" y="53750"/>
                  </a:lnTo>
                  <a:lnTo>
                    <a:pt x="660606" y="52752"/>
                  </a:lnTo>
                  <a:close/>
                </a:path>
                <a:path w="1753870" h="231775">
                  <a:moveTo>
                    <a:pt x="694156" y="120247"/>
                  </a:moveTo>
                  <a:lnTo>
                    <a:pt x="659761" y="120247"/>
                  </a:lnTo>
                  <a:lnTo>
                    <a:pt x="667670" y="121783"/>
                  </a:lnTo>
                  <a:lnTo>
                    <a:pt x="678420" y="127926"/>
                  </a:lnTo>
                  <a:lnTo>
                    <a:pt x="681108" y="132994"/>
                  </a:lnTo>
                  <a:lnTo>
                    <a:pt x="681108" y="147276"/>
                  </a:lnTo>
                  <a:lnTo>
                    <a:pt x="678420" y="152421"/>
                  </a:lnTo>
                  <a:lnTo>
                    <a:pt x="673045" y="155492"/>
                  </a:lnTo>
                  <a:lnTo>
                    <a:pt x="667670" y="158410"/>
                  </a:lnTo>
                  <a:lnTo>
                    <a:pt x="659915" y="159869"/>
                  </a:lnTo>
                  <a:lnTo>
                    <a:pt x="696591" y="159869"/>
                  </a:lnTo>
                  <a:lnTo>
                    <a:pt x="697233" y="159024"/>
                  </a:lnTo>
                  <a:lnTo>
                    <a:pt x="699076" y="154571"/>
                  </a:lnTo>
                  <a:lnTo>
                    <a:pt x="701072" y="150117"/>
                  </a:lnTo>
                  <a:lnTo>
                    <a:pt x="702070" y="145280"/>
                  </a:lnTo>
                  <a:lnTo>
                    <a:pt x="702070" y="130844"/>
                  </a:lnTo>
                  <a:lnTo>
                    <a:pt x="699229" y="124086"/>
                  </a:lnTo>
                  <a:lnTo>
                    <a:pt x="694156" y="120247"/>
                  </a:lnTo>
                  <a:close/>
                </a:path>
                <a:path w="1753870" h="231775">
                  <a:moveTo>
                    <a:pt x="695795" y="69568"/>
                  </a:moveTo>
                  <a:lnTo>
                    <a:pt x="660222" y="69568"/>
                  </a:lnTo>
                  <a:lnTo>
                    <a:pt x="667056" y="70950"/>
                  </a:lnTo>
                  <a:lnTo>
                    <a:pt x="671202" y="73715"/>
                  </a:lnTo>
                  <a:lnTo>
                    <a:pt x="675502" y="76325"/>
                  </a:lnTo>
                  <a:lnTo>
                    <a:pt x="677652" y="80549"/>
                  </a:lnTo>
                  <a:lnTo>
                    <a:pt x="677652" y="92220"/>
                  </a:lnTo>
                  <a:lnTo>
                    <a:pt x="675042" y="96520"/>
                  </a:lnTo>
                  <a:lnTo>
                    <a:pt x="664599" y="102049"/>
                  </a:lnTo>
                  <a:lnTo>
                    <a:pt x="656997" y="103431"/>
                  </a:lnTo>
                  <a:lnTo>
                    <a:pt x="689516" y="103431"/>
                  </a:lnTo>
                  <a:lnTo>
                    <a:pt x="695851" y="97518"/>
                  </a:lnTo>
                  <a:lnTo>
                    <a:pt x="698154" y="91529"/>
                  </a:lnTo>
                  <a:lnTo>
                    <a:pt x="698154" y="76018"/>
                  </a:lnTo>
                  <a:lnTo>
                    <a:pt x="696081" y="69875"/>
                  </a:lnTo>
                  <a:lnTo>
                    <a:pt x="695795" y="69568"/>
                  </a:lnTo>
                  <a:close/>
                </a:path>
                <a:path w="1753870" h="231775">
                  <a:moveTo>
                    <a:pt x="809948" y="67034"/>
                  </a:moveTo>
                  <a:lnTo>
                    <a:pt x="778436" y="67034"/>
                  </a:lnTo>
                  <a:lnTo>
                    <a:pt x="784732" y="69031"/>
                  </a:lnTo>
                  <a:lnTo>
                    <a:pt x="793639" y="77016"/>
                  </a:lnTo>
                  <a:lnTo>
                    <a:pt x="795866" y="84158"/>
                  </a:lnTo>
                  <a:lnTo>
                    <a:pt x="795866" y="101818"/>
                  </a:lnTo>
                  <a:lnTo>
                    <a:pt x="774904" y="102509"/>
                  </a:lnTo>
                  <a:lnTo>
                    <a:pt x="760794" y="103546"/>
                  </a:lnTo>
                  <a:lnTo>
                    <a:pt x="723865" y="119052"/>
                  </a:lnTo>
                  <a:lnTo>
                    <a:pt x="715701" y="141901"/>
                  </a:lnTo>
                  <a:lnTo>
                    <a:pt x="715701" y="150194"/>
                  </a:lnTo>
                  <a:lnTo>
                    <a:pt x="747260" y="178528"/>
                  </a:lnTo>
                  <a:lnTo>
                    <a:pt x="761543" y="178528"/>
                  </a:lnTo>
                  <a:lnTo>
                    <a:pt x="793356" y="162173"/>
                  </a:lnTo>
                  <a:lnTo>
                    <a:pt x="752635" y="162173"/>
                  </a:lnTo>
                  <a:lnTo>
                    <a:pt x="747184" y="160560"/>
                  </a:lnTo>
                  <a:lnTo>
                    <a:pt x="742941" y="157378"/>
                  </a:lnTo>
                  <a:lnTo>
                    <a:pt x="738737" y="154110"/>
                  </a:lnTo>
                  <a:lnTo>
                    <a:pt x="736664" y="149042"/>
                  </a:lnTo>
                  <a:lnTo>
                    <a:pt x="736664" y="134299"/>
                  </a:lnTo>
                  <a:lnTo>
                    <a:pt x="777438" y="116561"/>
                  </a:lnTo>
                  <a:lnTo>
                    <a:pt x="795636" y="115870"/>
                  </a:lnTo>
                  <a:lnTo>
                    <a:pt x="815677" y="115870"/>
                  </a:lnTo>
                  <a:lnTo>
                    <a:pt x="815677" y="92143"/>
                  </a:lnTo>
                  <a:lnTo>
                    <a:pt x="815001" y="82051"/>
                  </a:lnTo>
                  <a:lnTo>
                    <a:pt x="812971" y="73427"/>
                  </a:lnTo>
                  <a:lnTo>
                    <a:pt x="809948" y="67034"/>
                  </a:lnTo>
                  <a:close/>
                </a:path>
                <a:path w="1753870" h="231775">
                  <a:moveTo>
                    <a:pt x="815677" y="158717"/>
                  </a:moveTo>
                  <a:lnTo>
                    <a:pt x="797018" y="158717"/>
                  </a:lnTo>
                  <a:lnTo>
                    <a:pt x="800934" y="176225"/>
                  </a:lnTo>
                  <a:lnTo>
                    <a:pt x="815677" y="176225"/>
                  </a:lnTo>
                  <a:lnTo>
                    <a:pt x="815677" y="158717"/>
                  </a:lnTo>
                  <a:close/>
                </a:path>
                <a:path w="1753870" h="231775">
                  <a:moveTo>
                    <a:pt x="815677" y="115870"/>
                  </a:moveTo>
                  <a:lnTo>
                    <a:pt x="795636" y="115870"/>
                  </a:lnTo>
                  <a:lnTo>
                    <a:pt x="795535" y="128233"/>
                  </a:lnTo>
                  <a:lnTo>
                    <a:pt x="795151" y="133219"/>
                  </a:lnTo>
                  <a:lnTo>
                    <a:pt x="795068" y="134299"/>
                  </a:lnTo>
                  <a:lnTo>
                    <a:pt x="794988" y="135336"/>
                  </a:lnTo>
                  <a:lnTo>
                    <a:pt x="793044" y="142592"/>
                  </a:lnTo>
                  <a:lnTo>
                    <a:pt x="759239" y="162173"/>
                  </a:lnTo>
                  <a:lnTo>
                    <a:pt x="793356" y="162173"/>
                  </a:lnTo>
                  <a:lnTo>
                    <a:pt x="796097" y="158717"/>
                  </a:lnTo>
                  <a:lnTo>
                    <a:pt x="815677" y="158717"/>
                  </a:lnTo>
                  <a:lnTo>
                    <a:pt x="815677" y="115870"/>
                  </a:lnTo>
                  <a:close/>
                </a:path>
                <a:path w="1753870" h="231775">
                  <a:moveTo>
                    <a:pt x="771448" y="50679"/>
                  </a:moveTo>
                  <a:lnTo>
                    <a:pt x="763462" y="50679"/>
                  </a:lnTo>
                  <a:lnTo>
                    <a:pt x="755784" y="51754"/>
                  </a:lnTo>
                  <a:lnTo>
                    <a:pt x="748412" y="53904"/>
                  </a:lnTo>
                  <a:lnTo>
                    <a:pt x="741041" y="55900"/>
                  </a:lnTo>
                  <a:lnTo>
                    <a:pt x="734667" y="58357"/>
                  </a:lnTo>
                  <a:lnTo>
                    <a:pt x="729292" y="61275"/>
                  </a:lnTo>
                  <a:lnTo>
                    <a:pt x="735512" y="76479"/>
                  </a:lnTo>
                  <a:lnTo>
                    <a:pt x="740580" y="74022"/>
                  </a:lnTo>
                  <a:lnTo>
                    <a:pt x="746032" y="71872"/>
                  </a:lnTo>
                  <a:lnTo>
                    <a:pt x="751868" y="70029"/>
                  </a:lnTo>
                  <a:lnTo>
                    <a:pt x="757703" y="68032"/>
                  </a:lnTo>
                  <a:lnTo>
                    <a:pt x="763846" y="67034"/>
                  </a:lnTo>
                  <a:lnTo>
                    <a:pt x="809948" y="67034"/>
                  </a:lnTo>
                  <a:lnTo>
                    <a:pt x="809587" y="66271"/>
                  </a:lnTo>
                  <a:lnTo>
                    <a:pt x="804850" y="60584"/>
                  </a:lnTo>
                  <a:lnTo>
                    <a:pt x="798703" y="56250"/>
                  </a:lnTo>
                  <a:lnTo>
                    <a:pt x="791086" y="53155"/>
                  </a:lnTo>
                  <a:lnTo>
                    <a:pt x="782002" y="51298"/>
                  </a:lnTo>
                  <a:lnTo>
                    <a:pt x="771448" y="50679"/>
                  </a:lnTo>
                  <a:close/>
                </a:path>
                <a:path w="1753870" h="231775">
                  <a:moveTo>
                    <a:pt x="936512" y="52752"/>
                  </a:moveTo>
                  <a:lnTo>
                    <a:pt x="881225" y="52752"/>
                  </a:lnTo>
                  <a:lnTo>
                    <a:pt x="871809" y="53342"/>
                  </a:lnTo>
                  <a:lnTo>
                    <a:pt x="838206" y="80813"/>
                  </a:lnTo>
                  <a:lnTo>
                    <a:pt x="837457" y="89149"/>
                  </a:lnTo>
                  <a:lnTo>
                    <a:pt x="837474" y="96443"/>
                  </a:lnTo>
                  <a:lnTo>
                    <a:pt x="866252" y="124394"/>
                  </a:lnTo>
                  <a:lnTo>
                    <a:pt x="831007" y="176225"/>
                  </a:lnTo>
                  <a:lnTo>
                    <a:pt x="854504" y="176225"/>
                  </a:lnTo>
                  <a:lnTo>
                    <a:pt x="886293" y="127158"/>
                  </a:lnTo>
                  <a:lnTo>
                    <a:pt x="936512" y="127158"/>
                  </a:lnTo>
                  <a:lnTo>
                    <a:pt x="936512" y="110342"/>
                  </a:lnTo>
                  <a:lnTo>
                    <a:pt x="877693" y="110342"/>
                  </a:lnTo>
                  <a:lnTo>
                    <a:pt x="870245" y="108652"/>
                  </a:lnTo>
                  <a:lnTo>
                    <a:pt x="864870" y="105274"/>
                  </a:lnTo>
                  <a:lnTo>
                    <a:pt x="859648" y="101742"/>
                  </a:lnTo>
                  <a:lnTo>
                    <a:pt x="857037" y="96443"/>
                  </a:lnTo>
                  <a:lnTo>
                    <a:pt x="857037" y="83543"/>
                  </a:lnTo>
                  <a:lnTo>
                    <a:pt x="859034" y="78782"/>
                  </a:lnTo>
                  <a:lnTo>
                    <a:pt x="863027" y="75097"/>
                  </a:lnTo>
                  <a:lnTo>
                    <a:pt x="867173" y="71411"/>
                  </a:lnTo>
                  <a:lnTo>
                    <a:pt x="873931" y="69568"/>
                  </a:lnTo>
                  <a:lnTo>
                    <a:pt x="936512" y="69568"/>
                  </a:lnTo>
                  <a:lnTo>
                    <a:pt x="936512" y="52752"/>
                  </a:lnTo>
                  <a:close/>
                </a:path>
                <a:path w="1753870" h="231775">
                  <a:moveTo>
                    <a:pt x="936512" y="127158"/>
                  </a:moveTo>
                  <a:lnTo>
                    <a:pt x="916240" y="127158"/>
                  </a:lnTo>
                  <a:lnTo>
                    <a:pt x="916240" y="176225"/>
                  </a:lnTo>
                  <a:lnTo>
                    <a:pt x="936512" y="176225"/>
                  </a:lnTo>
                  <a:lnTo>
                    <a:pt x="936512" y="127158"/>
                  </a:lnTo>
                  <a:close/>
                </a:path>
                <a:path w="1753870" h="231775">
                  <a:moveTo>
                    <a:pt x="936512" y="69568"/>
                  </a:moveTo>
                  <a:lnTo>
                    <a:pt x="916240" y="69568"/>
                  </a:lnTo>
                  <a:lnTo>
                    <a:pt x="916240" y="110342"/>
                  </a:lnTo>
                  <a:lnTo>
                    <a:pt x="936512" y="110342"/>
                  </a:lnTo>
                  <a:lnTo>
                    <a:pt x="936512" y="69568"/>
                  </a:lnTo>
                  <a:close/>
                </a:path>
                <a:path w="1753870" h="231775">
                  <a:moveTo>
                    <a:pt x="1070921" y="50448"/>
                  </a:moveTo>
                  <a:lnTo>
                    <a:pt x="1034207" y="62168"/>
                  </a:lnTo>
                  <a:lnTo>
                    <a:pt x="1015289" y="95368"/>
                  </a:lnTo>
                  <a:lnTo>
                    <a:pt x="1013561" y="114258"/>
                  </a:lnTo>
                  <a:lnTo>
                    <a:pt x="1013804" y="121284"/>
                  </a:lnTo>
                  <a:lnTo>
                    <a:pt x="1013821" y="121759"/>
                  </a:lnTo>
                  <a:lnTo>
                    <a:pt x="1014490" y="127849"/>
                  </a:lnTo>
                  <a:lnTo>
                    <a:pt x="1014598" y="128828"/>
                  </a:lnTo>
                  <a:lnTo>
                    <a:pt x="1034754" y="167241"/>
                  </a:lnTo>
                  <a:lnTo>
                    <a:pt x="1062090" y="178528"/>
                  </a:lnTo>
                  <a:lnTo>
                    <a:pt x="1078983" y="178528"/>
                  </a:lnTo>
                  <a:lnTo>
                    <a:pt x="1112155" y="161712"/>
                  </a:lnTo>
                  <a:lnTo>
                    <a:pt x="1062397" y="161712"/>
                  </a:lnTo>
                  <a:lnTo>
                    <a:pt x="1055563" y="159792"/>
                  </a:lnTo>
                  <a:lnTo>
                    <a:pt x="1034804" y="121759"/>
                  </a:lnTo>
                  <a:lnTo>
                    <a:pt x="1034754" y="121284"/>
                  </a:lnTo>
                  <a:lnTo>
                    <a:pt x="1034524" y="114258"/>
                  </a:lnTo>
                  <a:lnTo>
                    <a:pt x="1035031" y="104410"/>
                  </a:lnTo>
                  <a:lnTo>
                    <a:pt x="1035057" y="103906"/>
                  </a:lnTo>
                  <a:lnTo>
                    <a:pt x="1054162" y="70605"/>
                  </a:lnTo>
                  <a:lnTo>
                    <a:pt x="1070460" y="67495"/>
                  </a:lnTo>
                  <a:lnTo>
                    <a:pt x="1112142" y="67495"/>
                  </a:lnTo>
                  <a:lnTo>
                    <a:pt x="1111867" y="67149"/>
                  </a:lnTo>
                  <a:lnTo>
                    <a:pt x="1079070" y="50923"/>
                  </a:lnTo>
                  <a:lnTo>
                    <a:pt x="1070921" y="50448"/>
                  </a:lnTo>
                  <a:close/>
                </a:path>
                <a:path w="1753870" h="231775">
                  <a:moveTo>
                    <a:pt x="1112142" y="67495"/>
                  </a:moveTo>
                  <a:lnTo>
                    <a:pt x="1078907" y="67495"/>
                  </a:lnTo>
                  <a:lnTo>
                    <a:pt x="1085741" y="69414"/>
                  </a:lnTo>
                  <a:lnTo>
                    <a:pt x="1090962" y="73254"/>
                  </a:lnTo>
                  <a:lnTo>
                    <a:pt x="1106857" y="114258"/>
                  </a:lnTo>
                  <a:lnTo>
                    <a:pt x="1106612" y="121284"/>
                  </a:lnTo>
                  <a:lnTo>
                    <a:pt x="1085817" y="159792"/>
                  </a:lnTo>
                  <a:lnTo>
                    <a:pt x="1078983" y="161712"/>
                  </a:lnTo>
                  <a:lnTo>
                    <a:pt x="1112155" y="161712"/>
                  </a:lnTo>
                  <a:lnTo>
                    <a:pt x="1127560" y="121759"/>
                  </a:lnTo>
                  <a:lnTo>
                    <a:pt x="1127820" y="114258"/>
                  </a:lnTo>
                  <a:lnTo>
                    <a:pt x="1127359" y="104410"/>
                  </a:lnTo>
                  <a:lnTo>
                    <a:pt x="1116518" y="72995"/>
                  </a:lnTo>
                  <a:lnTo>
                    <a:pt x="1112142" y="67495"/>
                  </a:lnTo>
                  <a:close/>
                </a:path>
                <a:path w="1753870" h="231775">
                  <a:moveTo>
                    <a:pt x="1169623" y="52752"/>
                  </a:moveTo>
                  <a:lnTo>
                    <a:pt x="1153037" y="52752"/>
                  </a:lnTo>
                  <a:lnTo>
                    <a:pt x="1153037" y="231511"/>
                  </a:lnTo>
                  <a:lnTo>
                    <a:pt x="1173309" y="231511"/>
                  </a:lnTo>
                  <a:lnTo>
                    <a:pt x="1173257" y="176743"/>
                  </a:lnTo>
                  <a:lnTo>
                    <a:pt x="1173143" y="174305"/>
                  </a:lnTo>
                  <a:lnTo>
                    <a:pt x="1172602" y="167269"/>
                  </a:lnTo>
                  <a:lnTo>
                    <a:pt x="1172291" y="163785"/>
                  </a:lnTo>
                  <a:lnTo>
                    <a:pt x="1171926" y="160560"/>
                  </a:lnTo>
                  <a:lnTo>
                    <a:pt x="1195231" y="160560"/>
                  </a:lnTo>
                  <a:lnTo>
                    <a:pt x="1174115" y="128310"/>
                  </a:lnTo>
                  <a:lnTo>
                    <a:pt x="1173462" y="100667"/>
                  </a:lnTo>
                  <a:lnTo>
                    <a:pt x="1174691" y="92681"/>
                  </a:lnTo>
                  <a:lnTo>
                    <a:pt x="1179270" y="80165"/>
                  </a:lnTo>
                  <a:lnTo>
                    <a:pt x="1182984" y="75404"/>
                  </a:lnTo>
                  <a:lnTo>
                    <a:pt x="1188052" y="72332"/>
                  </a:lnTo>
                  <a:lnTo>
                    <a:pt x="1192395" y="69568"/>
                  </a:lnTo>
                  <a:lnTo>
                    <a:pt x="1172387" y="69568"/>
                  </a:lnTo>
                  <a:lnTo>
                    <a:pt x="1169661" y="52982"/>
                  </a:lnTo>
                  <a:lnTo>
                    <a:pt x="1169623" y="52752"/>
                  </a:lnTo>
                  <a:close/>
                </a:path>
                <a:path w="1753870" h="231775">
                  <a:moveTo>
                    <a:pt x="1195231" y="160560"/>
                  </a:moveTo>
                  <a:lnTo>
                    <a:pt x="1173309" y="160560"/>
                  </a:lnTo>
                  <a:lnTo>
                    <a:pt x="1175766" y="163785"/>
                  </a:lnTo>
                  <a:lnTo>
                    <a:pt x="1205252" y="178528"/>
                  </a:lnTo>
                  <a:lnTo>
                    <a:pt x="1211548" y="178528"/>
                  </a:lnTo>
                  <a:lnTo>
                    <a:pt x="1248463" y="162288"/>
                  </a:lnTo>
                  <a:lnTo>
                    <a:pt x="1248868" y="161712"/>
                  </a:lnTo>
                  <a:lnTo>
                    <a:pt x="1199646" y="161712"/>
                  </a:lnTo>
                  <a:lnTo>
                    <a:pt x="1195231" y="160560"/>
                  </a:lnTo>
                  <a:close/>
                </a:path>
                <a:path w="1753870" h="231775">
                  <a:moveTo>
                    <a:pt x="1249196" y="67495"/>
                  </a:moveTo>
                  <a:lnTo>
                    <a:pt x="1208093" y="67495"/>
                  </a:lnTo>
                  <a:lnTo>
                    <a:pt x="1216055" y="68287"/>
                  </a:lnTo>
                  <a:lnTo>
                    <a:pt x="1222893" y="70662"/>
                  </a:lnTo>
                  <a:lnTo>
                    <a:pt x="1241495" y="114027"/>
                  </a:lnTo>
                  <a:lnTo>
                    <a:pt x="1241495" y="123242"/>
                  </a:lnTo>
                  <a:lnTo>
                    <a:pt x="1240266" y="131458"/>
                  </a:lnTo>
                  <a:lnTo>
                    <a:pt x="1237809" y="138676"/>
                  </a:lnTo>
                  <a:lnTo>
                    <a:pt x="1235506" y="145740"/>
                  </a:lnTo>
                  <a:lnTo>
                    <a:pt x="1231897" y="151346"/>
                  </a:lnTo>
                  <a:lnTo>
                    <a:pt x="1226982" y="155492"/>
                  </a:lnTo>
                  <a:lnTo>
                    <a:pt x="1222222" y="159639"/>
                  </a:lnTo>
                  <a:lnTo>
                    <a:pt x="1216079" y="161712"/>
                  </a:lnTo>
                  <a:lnTo>
                    <a:pt x="1248868" y="161712"/>
                  </a:lnTo>
                  <a:lnTo>
                    <a:pt x="1262055" y="124336"/>
                  </a:lnTo>
                  <a:lnTo>
                    <a:pt x="1262458" y="114258"/>
                  </a:lnTo>
                  <a:lnTo>
                    <a:pt x="1261662" y="100667"/>
                  </a:lnTo>
                  <a:lnTo>
                    <a:pt x="1261579" y="99256"/>
                  </a:lnTo>
                  <a:lnTo>
                    <a:pt x="1258945" y="86269"/>
                  </a:lnTo>
                  <a:lnTo>
                    <a:pt x="1254596" y="75404"/>
                  </a:lnTo>
                  <a:lnTo>
                    <a:pt x="1254089" y="74622"/>
                  </a:lnTo>
                  <a:lnTo>
                    <a:pt x="1249196" y="67495"/>
                  </a:lnTo>
                  <a:close/>
                </a:path>
                <a:path w="1753870" h="231775">
                  <a:moveTo>
                    <a:pt x="1211779" y="50448"/>
                  </a:moveTo>
                  <a:lnTo>
                    <a:pt x="1205175" y="50448"/>
                  </a:lnTo>
                  <a:lnTo>
                    <a:pt x="1199416" y="51293"/>
                  </a:lnTo>
                  <a:lnTo>
                    <a:pt x="1173309" y="69568"/>
                  </a:lnTo>
                  <a:lnTo>
                    <a:pt x="1192395" y="69568"/>
                  </a:lnTo>
                  <a:lnTo>
                    <a:pt x="1193119" y="69107"/>
                  </a:lnTo>
                  <a:lnTo>
                    <a:pt x="1199800" y="67495"/>
                  </a:lnTo>
                  <a:lnTo>
                    <a:pt x="1249196" y="67495"/>
                  </a:lnTo>
                  <a:lnTo>
                    <a:pt x="1248406" y="66343"/>
                  </a:lnTo>
                  <a:lnTo>
                    <a:pt x="1240933" y="59389"/>
                  </a:lnTo>
                  <a:lnTo>
                    <a:pt x="1232338" y="54422"/>
                  </a:lnTo>
                  <a:lnTo>
                    <a:pt x="1222620" y="51442"/>
                  </a:lnTo>
                  <a:lnTo>
                    <a:pt x="1211779" y="50448"/>
                  </a:lnTo>
                  <a:close/>
                </a:path>
                <a:path w="1753870" h="231775">
                  <a:moveTo>
                    <a:pt x="1388979" y="0"/>
                  </a:moveTo>
                  <a:lnTo>
                    <a:pt x="1347802" y="7313"/>
                  </a:lnTo>
                  <a:lnTo>
                    <a:pt x="1309678" y="20516"/>
                  </a:lnTo>
                  <a:lnTo>
                    <a:pt x="1286699" y="56207"/>
                  </a:lnTo>
                  <a:lnTo>
                    <a:pt x="1281600" y="94245"/>
                  </a:lnTo>
                  <a:lnTo>
                    <a:pt x="1281538" y="96674"/>
                  </a:lnTo>
                  <a:lnTo>
                    <a:pt x="1281414" y="102509"/>
                  </a:lnTo>
                  <a:lnTo>
                    <a:pt x="1281582" y="108758"/>
                  </a:lnTo>
                  <a:lnTo>
                    <a:pt x="1281646" y="111105"/>
                  </a:lnTo>
                  <a:lnTo>
                    <a:pt x="1293135" y="153822"/>
                  </a:lnTo>
                  <a:lnTo>
                    <a:pt x="1328932" y="178528"/>
                  </a:lnTo>
                  <a:lnTo>
                    <a:pt x="1337379" y="178528"/>
                  </a:lnTo>
                  <a:lnTo>
                    <a:pt x="1345527" y="178111"/>
                  </a:lnTo>
                  <a:lnTo>
                    <a:pt x="1352807" y="176916"/>
                  </a:lnTo>
                  <a:lnTo>
                    <a:pt x="1352962" y="176916"/>
                  </a:lnTo>
                  <a:lnTo>
                    <a:pt x="1379381" y="161712"/>
                  </a:lnTo>
                  <a:lnTo>
                    <a:pt x="1331619" y="161712"/>
                  </a:lnTo>
                  <a:lnTo>
                    <a:pt x="1325477" y="160099"/>
                  </a:lnTo>
                  <a:lnTo>
                    <a:pt x="1302671" y="117329"/>
                  </a:lnTo>
                  <a:lnTo>
                    <a:pt x="1302133" y="102509"/>
                  </a:lnTo>
                  <a:lnTo>
                    <a:pt x="1303669" y="99899"/>
                  </a:lnTo>
                  <a:lnTo>
                    <a:pt x="1323787" y="82699"/>
                  </a:lnTo>
                  <a:lnTo>
                    <a:pt x="1326275" y="81316"/>
                  </a:lnTo>
                  <a:lnTo>
                    <a:pt x="1303516" y="81316"/>
                  </a:lnTo>
                  <a:lnTo>
                    <a:pt x="1303631" y="78091"/>
                  </a:lnTo>
                  <a:lnTo>
                    <a:pt x="1303727" y="75404"/>
                  </a:lnTo>
                  <a:lnTo>
                    <a:pt x="1303823" y="72716"/>
                  </a:lnTo>
                  <a:lnTo>
                    <a:pt x="1304636" y="66650"/>
                  </a:lnTo>
                  <a:lnTo>
                    <a:pt x="1304702" y="66156"/>
                  </a:lnTo>
                  <a:lnTo>
                    <a:pt x="1323557" y="32941"/>
                  </a:lnTo>
                  <a:lnTo>
                    <a:pt x="1327550" y="30330"/>
                  </a:lnTo>
                  <a:lnTo>
                    <a:pt x="1332080" y="28487"/>
                  </a:lnTo>
                  <a:lnTo>
                    <a:pt x="1340680" y="26644"/>
                  </a:lnTo>
                  <a:lnTo>
                    <a:pt x="1344750" y="25877"/>
                  </a:lnTo>
                  <a:lnTo>
                    <a:pt x="1349357" y="25109"/>
                  </a:lnTo>
                  <a:lnTo>
                    <a:pt x="1354118" y="24187"/>
                  </a:lnTo>
                  <a:lnTo>
                    <a:pt x="1359032" y="23343"/>
                  </a:lnTo>
                  <a:lnTo>
                    <a:pt x="1364100" y="22575"/>
                  </a:lnTo>
                  <a:lnTo>
                    <a:pt x="1369168" y="21653"/>
                  </a:lnTo>
                  <a:lnTo>
                    <a:pt x="1374159" y="20809"/>
                  </a:lnTo>
                  <a:lnTo>
                    <a:pt x="1379074" y="20041"/>
                  </a:lnTo>
                  <a:lnTo>
                    <a:pt x="1383988" y="19119"/>
                  </a:lnTo>
                  <a:lnTo>
                    <a:pt x="1388441" y="18351"/>
                  </a:lnTo>
                  <a:lnTo>
                    <a:pt x="1392434" y="17737"/>
                  </a:lnTo>
                  <a:lnTo>
                    <a:pt x="1388979" y="0"/>
                  </a:lnTo>
                  <a:close/>
                </a:path>
                <a:path w="1753870" h="231775">
                  <a:moveTo>
                    <a:pt x="1383604" y="78091"/>
                  </a:moveTo>
                  <a:lnTo>
                    <a:pt x="1342216" y="78091"/>
                  </a:lnTo>
                  <a:lnTo>
                    <a:pt x="1349703" y="78782"/>
                  </a:lnTo>
                  <a:lnTo>
                    <a:pt x="1356038" y="80856"/>
                  </a:lnTo>
                  <a:lnTo>
                    <a:pt x="1372290" y="116792"/>
                  </a:lnTo>
                  <a:lnTo>
                    <a:pt x="1372367" y="119614"/>
                  </a:lnTo>
                  <a:lnTo>
                    <a:pt x="1372134" y="126308"/>
                  </a:lnTo>
                  <a:lnTo>
                    <a:pt x="1371356" y="132975"/>
                  </a:lnTo>
                  <a:lnTo>
                    <a:pt x="1370061" y="138863"/>
                  </a:lnTo>
                  <a:lnTo>
                    <a:pt x="1368410" y="143513"/>
                  </a:lnTo>
                  <a:lnTo>
                    <a:pt x="1368313" y="143787"/>
                  </a:lnTo>
                  <a:lnTo>
                    <a:pt x="1368247" y="143974"/>
                  </a:lnTo>
                  <a:lnTo>
                    <a:pt x="1365482" y="150271"/>
                  </a:lnTo>
                  <a:lnTo>
                    <a:pt x="1361566" y="154801"/>
                  </a:lnTo>
                  <a:lnTo>
                    <a:pt x="1356447" y="157594"/>
                  </a:lnTo>
                  <a:lnTo>
                    <a:pt x="1351584" y="160330"/>
                  </a:lnTo>
                  <a:lnTo>
                    <a:pt x="1345748" y="161712"/>
                  </a:lnTo>
                  <a:lnTo>
                    <a:pt x="1379381" y="161712"/>
                  </a:lnTo>
                  <a:lnTo>
                    <a:pt x="1393688" y="119614"/>
                  </a:lnTo>
                  <a:lnTo>
                    <a:pt x="1393817" y="116792"/>
                  </a:lnTo>
                  <a:lnTo>
                    <a:pt x="1393572" y="111105"/>
                  </a:lnTo>
                  <a:lnTo>
                    <a:pt x="1393471" y="108758"/>
                  </a:lnTo>
                  <a:lnTo>
                    <a:pt x="1392609" y="102509"/>
                  </a:lnTo>
                  <a:lnTo>
                    <a:pt x="1392546" y="102049"/>
                  </a:lnTo>
                  <a:lnTo>
                    <a:pt x="1392434" y="101243"/>
                  </a:lnTo>
                  <a:lnTo>
                    <a:pt x="1390707" y="94245"/>
                  </a:lnTo>
                  <a:lnTo>
                    <a:pt x="1388288" y="87766"/>
                  </a:lnTo>
                  <a:lnTo>
                    <a:pt x="1384821" y="79627"/>
                  </a:lnTo>
                  <a:lnTo>
                    <a:pt x="1384756" y="79474"/>
                  </a:lnTo>
                  <a:lnTo>
                    <a:pt x="1383604" y="78091"/>
                  </a:lnTo>
                  <a:close/>
                </a:path>
                <a:path w="1753870" h="231775">
                  <a:moveTo>
                    <a:pt x="1345441" y="61275"/>
                  </a:moveTo>
                  <a:lnTo>
                    <a:pt x="1338684" y="61275"/>
                  </a:lnTo>
                  <a:lnTo>
                    <a:pt x="1332618" y="62350"/>
                  </a:lnTo>
                  <a:lnTo>
                    <a:pt x="1304898" y="81316"/>
                  </a:lnTo>
                  <a:lnTo>
                    <a:pt x="1326275" y="81316"/>
                  </a:lnTo>
                  <a:lnTo>
                    <a:pt x="1329316" y="79627"/>
                  </a:lnTo>
                  <a:lnTo>
                    <a:pt x="1335459" y="78091"/>
                  </a:lnTo>
                  <a:lnTo>
                    <a:pt x="1383604" y="78091"/>
                  </a:lnTo>
                  <a:lnTo>
                    <a:pt x="1379381" y="73023"/>
                  </a:lnTo>
                  <a:lnTo>
                    <a:pt x="1372163" y="68416"/>
                  </a:lnTo>
                  <a:lnTo>
                    <a:pt x="1366519" y="65292"/>
                  </a:lnTo>
                  <a:lnTo>
                    <a:pt x="1360184" y="63060"/>
                  </a:lnTo>
                  <a:lnTo>
                    <a:pt x="1353158" y="61721"/>
                  </a:lnTo>
                  <a:lnTo>
                    <a:pt x="1345441" y="61275"/>
                  </a:lnTo>
                  <a:close/>
                </a:path>
                <a:path w="1753870" h="231775">
                  <a:moveTo>
                    <a:pt x="1437961" y="52752"/>
                  </a:moveTo>
                  <a:lnTo>
                    <a:pt x="1418841" y="52752"/>
                  </a:lnTo>
                  <a:lnTo>
                    <a:pt x="1418841" y="176225"/>
                  </a:lnTo>
                  <a:lnTo>
                    <a:pt x="1443950" y="176225"/>
                  </a:lnTo>
                  <a:lnTo>
                    <a:pt x="1456700" y="156183"/>
                  </a:lnTo>
                  <a:lnTo>
                    <a:pt x="1436579" y="156183"/>
                  </a:lnTo>
                  <a:lnTo>
                    <a:pt x="1436732" y="154648"/>
                  </a:lnTo>
                  <a:lnTo>
                    <a:pt x="1436886" y="152651"/>
                  </a:lnTo>
                  <a:lnTo>
                    <a:pt x="1437040" y="150194"/>
                  </a:lnTo>
                  <a:lnTo>
                    <a:pt x="1437654" y="139213"/>
                  </a:lnTo>
                  <a:lnTo>
                    <a:pt x="1437731" y="134069"/>
                  </a:lnTo>
                  <a:lnTo>
                    <a:pt x="1437884" y="131458"/>
                  </a:lnTo>
                  <a:lnTo>
                    <a:pt x="1437961" y="52752"/>
                  </a:lnTo>
                  <a:close/>
                </a:path>
                <a:path w="1753870" h="231775">
                  <a:moveTo>
                    <a:pt x="1527571" y="73023"/>
                  </a:moveTo>
                  <a:lnTo>
                    <a:pt x="1509603" y="73023"/>
                  </a:lnTo>
                  <a:lnTo>
                    <a:pt x="1509449" y="75020"/>
                  </a:lnTo>
                  <a:lnTo>
                    <a:pt x="1509296" y="78015"/>
                  </a:lnTo>
                  <a:lnTo>
                    <a:pt x="1508681" y="93756"/>
                  </a:lnTo>
                  <a:lnTo>
                    <a:pt x="1508681" y="176225"/>
                  </a:lnTo>
                  <a:lnTo>
                    <a:pt x="1527571" y="176225"/>
                  </a:lnTo>
                  <a:lnTo>
                    <a:pt x="1527571" y="73023"/>
                  </a:lnTo>
                  <a:close/>
                </a:path>
                <a:path w="1753870" h="231775">
                  <a:moveTo>
                    <a:pt x="1527571" y="52752"/>
                  </a:moveTo>
                  <a:lnTo>
                    <a:pt x="1502692" y="52752"/>
                  </a:lnTo>
                  <a:lnTo>
                    <a:pt x="1436579" y="156183"/>
                  </a:lnTo>
                  <a:lnTo>
                    <a:pt x="1456700" y="156183"/>
                  </a:lnTo>
                  <a:lnTo>
                    <a:pt x="1509603" y="73023"/>
                  </a:lnTo>
                  <a:lnTo>
                    <a:pt x="1527571" y="73023"/>
                  </a:lnTo>
                  <a:lnTo>
                    <a:pt x="1527571" y="52752"/>
                  </a:lnTo>
                  <a:close/>
                </a:path>
                <a:path w="1753870" h="231775">
                  <a:moveTo>
                    <a:pt x="1604875" y="69798"/>
                  </a:moveTo>
                  <a:lnTo>
                    <a:pt x="1584833" y="69798"/>
                  </a:lnTo>
                  <a:lnTo>
                    <a:pt x="1584833" y="176225"/>
                  </a:lnTo>
                  <a:lnTo>
                    <a:pt x="1604875" y="176225"/>
                  </a:lnTo>
                  <a:lnTo>
                    <a:pt x="1604875" y="69798"/>
                  </a:lnTo>
                  <a:close/>
                </a:path>
                <a:path w="1753870" h="231775">
                  <a:moveTo>
                    <a:pt x="1645187" y="52752"/>
                  </a:moveTo>
                  <a:lnTo>
                    <a:pt x="1544981" y="52752"/>
                  </a:lnTo>
                  <a:lnTo>
                    <a:pt x="1544981" y="69798"/>
                  </a:lnTo>
                  <a:lnTo>
                    <a:pt x="1645187" y="69798"/>
                  </a:lnTo>
                  <a:lnTo>
                    <a:pt x="1645187" y="52752"/>
                  </a:lnTo>
                  <a:close/>
                </a:path>
                <a:path w="1753870" h="231775">
                  <a:moveTo>
                    <a:pt x="1747862" y="67034"/>
                  </a:moveTo>
                  <a:lnTo>
                    <a:pt x="1716350" y="67034"/>
                  </a:lnTo>
                  <a:lnTo>
                    <a:pt x="1722646" y="69031"/>
                  </a:lnTo>
                  <a:lnTo>
                    <a:pt x="1731554" y="77016"/>
                  </a:lnTo>
                  <a:lnTo>
                    <a:pt x="1733780" y="84158"/>
                  </a:lnTo>
                  <a:lnTo>
                    <a:pt x="1733780" y="101818"/>
                  </a:lnTo>
                  <a:lnTo>
                    <a:pt x="1712818" y="102509"/>
                  </a:lnTo>
                  <a:lnTo>
                    <a:pt x="1698708" y="103546"/>
                  </a:lnTo>
                  <a:lnTo>
                    <a:pt x="1661779" y="119052"/>
                  </a:lnTo>
                  <a:lnTo>
                    <a:pt x="1653615" y="141901"/>
                  </a:lnTo>
                  <a:lnTo>
                    <a:pt x="1653615" y="150194"/>
                  </a:lnTo>
                  <a:lnTo>
                    <a:pt x="1685175" y="178528"/>
                  </a:lnTo>
                  <a:lnTo>
                    <a:pt x="1699457" y="178528"/>
                  </a:lnTo>
                  <a:lnTo>
                    <a:pt x="1731270" y="162173"/>
                  </a:lnTo>
                  <a:lnTo>
                    <a:pt x="1690550" y="162173"/>
                  </a:lnTo>
                  <a:lnTo>
                    <a:pt x="1685098" y="160560"/>
                  </a:lnTo>
                  <a:lnTo>
                    <a:pt x="1680855" y="157378"/>
                  </a:lnTo>
                  <a:lnTo>
                    <a:pt x="1676651" y="154110"/>
                  </a:lnTo>
                  <a:lnTo>
                    <a:pt x="1674578" y="149042"/>
                  </a:lnTo>
                  <a:lnTo>
                    <a:pt x="1674578" y="134299"/>
                  </a:lnTo>
                  <a:lnTo>
                    <a:pt x="1715352" y="116561"/>
                  </a:lnTo>
                  <a:lnTo>
                    <a:pt x="1733550" y="115870"/>
                  </a:lnTo>
                  <a:lnTo>
                    <a:pt x="1753591" y="115870"/>
                  </a:lnTo>
                  <a:lnTo>
                    <a:pt x="1753591" y="92143"/>
                  </a:lnTo>
                  <a:lnTo>
                    <a:pt x="1752915" y="82051"/>
                  </a:lnTo>
                  <a:lnTo>
                    <a:pt x="1750885" y="73427"/>
                  </a:lnTo>
                  <a:lnTo>
                    <a:pt x="1747862" y="67034"/>
                  </a:lnTo>
                  <a:close/>
                </a:path>
                <a:path w="1753870" h="231775">
                  <a:moveTo>
                    <a:pt x="1753591" y="158717"/>
                  </a:moveTo>
                  <a:lnTo>
                    <a:pt x="1734932" y="158717"/>
                  </a:lnTo>
                  <a:lnTo>
                    <a:pt x="1738848" y="176225"/>
                  </a:lnTo>
                  <a:lnTo>
                    <a:pt x="1753591" y="176225"/>
                  </a:lnTo>
                  <a:lnTo>
                    <a:pt x="1753591" y="158717"/>
                  </a:lnTo>
                  <a:close/>
                </a:path>
                <a:path w="1753870" h="231775">
                  <a:moveTo>
                    <a:pt x="1753591" y="115870"/>
                  </a:moveTo>
                  <a:lnTo>
                    <a:pt x="1733550" y="115870"/>
                  </a:lnTo>
                  <a:lnTo>
                    <a:pt x="1733449" y="128233"/>
                  </a:lnTo>
                  <a:lnTo>
                    <a:pt x="1733065" y="133219"/>
                  </a:lnTo>
                  <a:lnTo>
                    <a:pt x="1704654" y="161640"/>
                  </a:lnTo>
                  <a:lnTo>
                    <a:pt x="1697153" y="162173"/>
                  </a:lnTo>
                  <a:lnTo>
                    <a:pt x="1731270" y="162173"/>
                  </a:lnTo>
                  <a:lnTo>
                    <a:pt x="1734011" y="158717"/>
                  </a:lnTo>
                  <a:lnTo>
                    <a:pt x="1753591" y="158717"/>
                  </a:lnTo>
                  <a:lnTo>
                    <a:pt x="1753591" y="115870"/>
                  </a:lnTo>
                  <a:close/>
                </a:path>
                <a:path w="1753870" h="231775">
                  <a:moveTo>
                    <a:pt x="1709362" y="50679"/>
                  </a:moveTo>
                  <a:lnTo>
                    <a:pt x="1701376" y="50679"/>
                  </a:lnTo>
                  <a:lnTo>
                    <a:pt x="1693698" y="51754"/>
                  </a:lnTo>
                  <a:lnTo>
                    <a:pt x="1686326" y="53904"/>
                  </a:lnTo>
                  <a:lnTo>
                    <a:pt x="1678955" y="55900"/>
                  </a:lnTo>
                  <a:lnTo>
                    <a:pt x="1672582" y="58357"/>
                  </a:lnTo>
                  <a:lnTo>
                    <a:pt x="1667206" y="61275"/>
                  </a:lnTo>
                  <a:lnTo>
                    <a:pt x="1673426" y="76479"/>
                  </a:lnTo>
                  <a:lnTo>
                    <a:pt x="1678494" y="74022"/>
                  </a:lnTo>
                  <a:lnTo>
                    <a:pt x="1683946" y="71872"/>
                  </a:lnTo>
                  <a:lnTo>
                    <a:pt x="1689782" y="70029"/>
                  </a:lnTo>
                  <a:lnTo>
                    <a:pt x="1695617" y="68032"/>
                  </a:lnTo>
                  <a:lnTo>
                    <a:pt x="1701760" y="67034"/>
                  </a:lnTo>
                  <a:lnTo>
                    <a:pt x="1747862" y="67034"/>
                  </a:lnTo>
                  <a:lnTo>
                    <a:pt x="1747501" y="66271"/>
                  </a:lnTo>
                  <a:lnTo>
                    <a:pt x="1742764" y="60584"/>
                  </a:lnTo>
                  <a:lnTo>
                    <a:pt x="1736617" y="56250"/>
                  </a:lnTo>
                  <a:lnTo>
                    <a:pt x="1729000" y="53155"/>
                  </a:lnTo>
                  <a:lnTo>
                    <a:pt x="1719916" y="51298"/>
                  </a:lnTo>
                  <a:lnTo>
                    <a:pt x="1709362" y="50679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31543" y="2471129"/>
            <a:ext cx="4146470" cy="49736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4212361"/>
            <a:ext cx="283827" cy="2838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17657" y="2900435"/>
            <a:ext cx="326401" cy="32640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7008087"/>
            <a:ext cx="283827" cy="2838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4943" y="6680424"/>
            <a:ext cx="326401" cy="32640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8176" y="2952789"/>
            <a:ext cx="411549" cy="411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5037" y="2701488"/>
            <a:ext cx="411549" cy="4115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1810" y="7008087"/>
            <a:ext cx="283827" cy="283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7980" y="6515983"/>
            <a:ext cx="326401" cy="32640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83589" y="5497215"/>
            <a:ext cx="411549" cy="4115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0124" y="4243773"/>
            <a:ext cx="283827" cy="2838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56294" y="3751670"/>
            <a:ext cx="326401" cy="32640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2921" y="4690957"/>
            <a:ext cx="411549" cy="41154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9701096" y="10830748"/>
            <a:ext cx="182880" cy="273050"/>
          </a:xfrm>
          <a:custGeom>
            <a:avLst/>
            <a:gdLst/>
            <a:ahLst/>
            <a:cxnLst/>
            <a:rect l="l" t="t" r="r" b="b"/>
            <a:pathLst>
              <a:path w="182880" h="273050">
                <a:moveTo>
                  <a:pt x="91222" y="0"/>
                </a:moveTo>
                <a:lnTo>
                  <a:pt x="45988" y="9423"/>
                </a:lnTo>
                <a:lnTo>
                  <a:pt x="16962" y="34679"/>
                </a:lnTo>
                <a:lnTo>
                  <a:pt x="6785" y="70113"/>
                </a:lnTo>
                <a:lnTo>
                  <a:pt x="7515" y="79183"/>
                </a:lnTo>
                <a:lnTo>
                  <a:pt x="32606" y="118174"/>
                </a:lnTo>
                <a:lnTo>
                  <a:pt x="51642" y="127786"/>
                </a:lnTo>
                <a:lnTo>
                  <a:pt x="44150" y="130260"/>
                </a:lnTo>
                <a:lnTo>
                  <a:pt x="9942" y="159874"/>
                </a:lnTo>
                <a:lnTo>
                  <a:pt x="94" y="194884"/>
                </a:lnTo>
                <a:lnTo>
                  <a:pt x="0" y="196768"/>
                </a:lnTo>
                <a:lnTo>
                  <a:pt x="12062" y="236725"/>
                </a:lnTo>
                <a:lnTo>
                  <a:pt x="44480" y="263489"/>
                </a:lnTo>
                <a:lnTo>
                  <a:pt x="91222" y="272913"/>
                </a:lnTo>
                <a:lnTo>
                  <a:pt x="103873" y="272324"/>
                </a:lnTo>
                <a:lnTo>
                  <a:pt x="147411" y="258141"/>
                </a:lnTo>
                <a:lnTo>
                  <a:pt x="163531" y="245018"/>
                </a:lnTo>
                <a:lnTo>
                  <a:pt x="91222" y="245018"/>
                </a:lnTo>
                <a:lnTo>
                  <a:pt x="77251" y="244170"/>
                </a:lnTo>
                <a:lnTo>
                  <a:pt x="39933" y="223932"/>
                </a:lnTo>
                <a:lnTo>
                  <a:pt x="31663" y="194884"/>
                </a:lnTo>
                <a:lnTo>
                  <a:pt x="32677" y="182845"/>
                </a:lnTo>
                <a:lnTo>
                  <a:pt x="56660" y="150285"/>
                </a:lnTo>
                <a:lnTo>
                  <a:pt x="91222" y="142864"/>
                </a:lnTo>
                <a:lnTo>
                  <a:pt x="158333" y="142864"/>
                </a:lnTo>
                <a:lnTo>
                  <a:pt x="157942" y="142487"/>
                </a:lnTo>
                <a:lnTo>
                  <a:pt x="152005" y="137610"/>
                </a:lnTo>
                <a:lnTo>
                  <a:pt x="145503" y="133535"/>
                </a:lnTo>
                <a:lnTo>
                  <a:pt x="138435" y="130260"/>
                </a:lnTo>
                <a:lnTo>
                  <a:pt x="130802" y="127786"/>
                </a:lnTo>
                <a:lnTo>
                  <a:pt x="140932" y="123498"/>
                </a:lnTo>
                <a:lnTo>
                  <a:pt x="149838" y="118174"/>
                </a:lnTo>
                <a:lnTo>
                  <a:pt x="151886" y="116478"/>
                </a:lnTo>
                <a:lnTo>
                  <a:pt x="91222" y="116478"/>
                </a:lnTo>
                <a:lnTo>
                  <a:pt x="79796" y="115700"/>
                </a:lnTo>
                <a:lnTo>
                  <a:pt x="42689" y="89808"/>
                </a:lnTo>
                <a:lnTo>
                  <a:pt x="39203" y="71997"/>
                </a:lnTo>
                <a:lnTo>
                  <a:pt x="40074" y="61560"/>
                </a:lnTo>
                <a:lnTo>
                  <a:pt x="69641" y="29967"/>
                </a:lnTo>
                <a:lnTo>
                  <a:pt x="90841" y="27164"/>
                </a:lnTo>
                <a:lnTo>
                  <a:pt x="159851" y="27164"/>
                </a:lnTo>
                <a:lnTo>
                  <a:pt x="153136" y="20449"/>
                </a:lnTo>
                <a:lnTo>
                  <a:pt x="115724" y="2355"/>
                </a:lnTo>
                <a:lnTo>
                  <a:pt x="103944" y="588"/>
                </a:lnTo>
                <a:lnTo>
                  <a:pt x="91222" y="0"/>
                </a:lnTo>
                <a:close/>
              </a:path>
              <a:path w="182880" h="273050">
                <a:moveTo>
                  <a:pt x="158333" y="142864"/>
                </a:moveTo>
                <a:lnTo>
                  <a:pt x="91222" y="142864"/>
                </a:lnTo>
                <a:lnTo>
                  <a:pt x="104109" y="143689"/>
                </a:lnTo>
                <a:lnTo>
                  <a:pt x="115629" y="146163"/>
                </a:lnTo>
                <a:lnTo>
                  <a:pt x="146728" y="172361"/>
                </a:lnTo>
                <a:lnTo>
                  <a:pt x="150780" y="194884"/>
                </a:lnTo>
                <a:lnTo>
                  <a:pt x="149861" y="205650"/>
                </a:lnTo>
                <a:lnTo>
                  <a:pt x="127763" y="237385"/>
                </a:lnTo>
                <a:lnTo>
                  <a:pt x="91222" y="245018"/>
                </a:lnTo>
                <a:lnTo>
                  <a:pt x="163531" y="245018"/>
                </a:lnTo>
                <a:lnTo>
                  <a:pt x="181690" y="207747"/>
                </a:lnTo>
                <a:lnTo>
                  <a:pt x="182444" y="196768"/>
                </a:lnTo>
                <a:lnTo>
                  <a:pt x="182044" y="188805"/>
                </a:lnTo>
                <a:lnTo>
                  <a:pt x="163455" y="147812"/>
                </a:lnTo>
                <a:lnTo>
                  <a:pt x="158333" y="142864"/>
                </a:lnTo>
                <a:close/>
              </a:path>
              <a:path w="182880" h="273050">
                <a:moveTo>
                  <a:pt x="159851" y="27164"/>
                </a:moveTo>
                <a:lnTo>
                  <a:pt x="91608" y="27164"/>
                </a:lnTo>
                <a:lnTo>
                  <a:pt x="102813" y="27847"/>
                </a:lnTo>
                <a:lnTo>
                  <a:pt x="113085" y="29967"/>
                </a:lnTo>
                <a:lnTo>
                  <a:pt x="142746" y="61560"/>
                </a:lnTo>
                <a:lnTo>
                  <a:pt x="143618" y="71997"/>
                </a:lnTo>
                <a:lnTo>
                  <a:pt x="142723" y="81350"/>
                </a:lnTo>
                <a:lnTo>
                  <a:pt x="112802" y="113368"/>
                </a:lnTo>
                <a:lnTo>
                  <a:pt x="91222" y="116478"/>
                </a:lnTo>
                <a:lnTo>
                  <a:pt x="151886" y="116478"/>
                </a:lnTo>
                <a:lnTo>
                  <a:pt x="174929" y="79183"/>
                </a:lnTo>
                <a:lnTo>
                  <a:pt x="175659" y="70113"/>
                </a:lnTo>
                <a:lnTo>
                  <a:pt x="175090" y="61560"/>
                </a:lnTo>
                <a:lnTo>
                  <a:pt x="175023" y="60547"/>
                </a:lnTo>
                <a:lnTo>
                  <a:pt x="173115" y="51453"/>
                </a:lnTo>
                <a:lnTo>
                  <a:pt x="169934" y="42831"/>
                </a:lnTo>
                <a:lnTo>
                  <a:pt x="165481" y="34679"/>
                </a:lnTo>
                <a:lnTo>
                  <a:pt x="159851" y="27164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74662" y="3104826"/>
            <a:ext cx="13329919" cy="8204200"/>
            <a:chOff x="6774662" y="3104826"/>
            <a:chExt cx="13329919" cy="8204200"/>
          </a:xfrm>
        </p:grpSpPr>
        <p:sp>
          <p:nvSpPr>
            <p:cNvPr id="3" name="object 3"/>
            <p:cNvSpPr/>
            <p:nvPr/>
          </p:nvSpPr>
          <p:spPr>
            <a:xfrm>
              <a:off x="6774662" y="3863756"/>
              <a:ext cx="13329919" cy="7445375"/>
            </a:xfrm>
            <a:custGeom>
              <a:avLst/>
              <a:gdLst/>
              <a:ahLst/>
              <a:cxnLst/>
              <a:rect l="l" t="t" r="r" b="b"/>
              <a:pathLst>
                <a:path w="13329919" h="7445375">
                  <a:moveTo>
                    <a:pt x="0" y="7444799"/>
                  </a:moveTo>
                  <a:lnTo>
                    <a:pt x="0" y="0"/>
                  </a:lnTo>
                  <a:lnTo>
                    <a:pt x="13329437" y="0"/>
                  </a:lnTo>
                  <a:lnTo>
                    <a:pt x="13329437" y="7444799"/>
                  </a:lnTo>
                  <a:lnTo>
                    <a:pt x="0" y="7444799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4778" y="6135938"/>
              <a:ext cx="2575837" cy="7748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6388" y="8680364"/>
              <a:ext cx="5162146" cy="4397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6910" y="3937053"/>
              <a:ext cx="1591574" cy="1005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2689" y="3104826"/>
              <a:ext cx="3668011" cy="7346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50627" y="5348863"/>
              <a:ext cx="4093029" cy="720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4440" y="7235381"/>
              <a:ext cx="8491888" cy="4921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1979" y="6116588"/>
              <a:ext cx="4881327" cy="11154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1839" y="5437991"/>
              <a:ext cx="1595232" cy="3905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7065" y="5069500"/>
              <a:ext cx="4382994" cy="3196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2556" y="3895169"/>
              <a:ext cx="3057498" cy="49213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0510" y="484257"/>
            <a:ext cx="7933560" cy="10697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6379" y="2238675"/>
            <a:ext cx="5017655" cy="11191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31806" y="3420712"/>
            <a:ext cx="2132760" cy="3991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7598" y="5923840"/>
            <a:ext cx="4821549" cy="7322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171534" y="4311324"/>
            <a:ext cx="4091304" cy="1109345"/>
            <a:chOff x="1171534" y="4311324"/>
            <a:chExt cx="4091304" cy="1109345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1534" y="4311324"/>
              <a:ext cx="4090852" cy="7322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48039" y="5071510"/>
              <a:ext cx="2194560" cy="349250"/>
            </a:xfrm>
            <a:custGeom>
              <a:avLst/>
              <a:gdLst/>
              <a:ahLst/>
              <a:cxnLst/>
              <a:rect l="l" t="t" r="r" b="b"/>
              <a:pathLst>
                <a:path w="2194560" h="349250">
                  <a:moveTo>
                    <a:pt x="61066" y="113085"/>
                  </a:moveTo>
                  <a:lnTo>
                    <a:pt x="32794" y="113085"/>
                  </a:lnTo>
                  <a:lnTo>
                    <a:pt x="0" y="300053"/>
                  </a:lnTo>
                  <a:lnTo>
                    <a:pt x="31663" y="300053"/>
                  </a:lnTo>
                  <a:lnTo>
                    <a:pt x="48626" y="203177"/>
                  </a:lnTo>
                  <a:lnTo>
                    <a:pt x="51053" y="192693"/>
                  </a:lnTo>
                  <a:lnTo>
                    <a:pt x="73505" y="153325"/>
                  </a:lnTo>
                  <a:lnTo>
                    <a:pt x="85396" y="143995"/>
                  </a:lnTo>
                  <a:lnTo>
                    <a:pt x="58427" y="143995"/>
                  </a:lnTo>
                  <a:lnTo>
                    <a:pt x="60981" y="114075"/>
                  </a:lnTo>
                  <a:lnTo>
                    <a:pt x="61066" y="113085"/>
                  </a:lnTo>
                  <a:close/>
                </a:path>
                <a:path w="2194560" h="349250">
                  <a:moveTo>
                    <a:pt x="175554" y="135702"/>
                  </a:moveTo>
                  <a:lnTo>
                    <a:pt x="112331" y="135702"/>
                  </a:lnTo>
                  <a:lnTo>
                    <a:pt x="122297" y="136621"/>
                  </a:lnTo>
                  <a:lnTo>
                    <a:pt x="130708" y="139377"/>
                  </a:lnTo>
                  <a:lnTo>
                    <a:pt x="148731" y="180512"/>
                  </a:lnTo>
                  <a:lnTo>
                    <a:pt x="147011" y="194130"/>
                  </a:lnTo>
                  <a:lnTo>
                    <a:pt x="128163" y="300053"/>
                  </a:lnTo>
                  <a:lnTo>
                    <a:pt x="159827" y="300053"/>
                  </a:lnTo>
                  <a:lnTo>
                    <a:pt x="178675" y="194130"/>
                  </a:lnTo>
                  <a:lnTo>
                    <a:pt x="196227" y="155186"/>
                  </a:lnTo>
                  <a:lnTo>
                    <a:pt x="205611" y="146634"/>
                  </a:lnTo>
                  <a:lnTo>
                    <a:pt x="179052" y="146634"/>
                  </a:lnTo>
                  <a:lnTo>
                    <a:pt x="176790" y="138090"/>
                  </a:lnTo>
                  <a:lnTo>
                    <a:pt x="175627" y="135844"/>
                  </a:lnTo>
                  <a:lnTo>
                    <a:pt x="175554" y="135702"/>
                  </a:lnTo>
                  <a:close/>
                </a:path>
                <a:path w="2194560" h="349250">
                  <a:moveTo>
                    <a:pt x="302810" y="135702"/>
                  </a:moveTo>
                  <a:lnTo>
                    <a:pt x="239741" y="135702"/>
                  </a:lnTo>
                  <a:lnTo>
                    <a:pt x="250201" y="136621"/>
                  </a:lnTo>
                  <a:lnTo>
                    <a:pt x="258965" y="139377"/>
                  </a:lnTo>
                  <a:lnTo>
                    <a:pt x="266053" y="143995"/>
                  </a:lnTo>
                  <a:lnTo>
                    <a:pt x="271405" y="150403"/>
                  </a:lnTo>
                  <a:lnTo>
                    <a:pt x="275198" y="158649"/>
                  </a:lnTo>
                  <a:lnTo>
                    <a:pt x="277057" y="168191"/>
                  </a:lnTo>
                  <a:lnTo>
                    <a:pt x="277153" y="168685"/>
                  </a:lnTo>
                  <a:lnTo>
                    <a:pt x="277271" y="180512"/>
                  </a:lnTo>
                  <a:lnTo>
                    <a:pt x="275551" y="194130"/>
                  </a:lnTo>
                  <a:lnTo>
                    <a:pt x="257081" y="300053"/>
                  </a:lnTo>
                  <a:lnTo>
                    <a:pt x="288368" y="300053"/>
                  </a:lnTo>
                  <a:lnTo>
                    <a:pt x="307592" y="190737"/>
                  </a:lnTo>
                  <a:lnTo>
                    <a:pt x="309359" y="177403"/>
                  </a:lnTo>
                  <a:lnTo>
                    <a:pt x="309648" y="168685"/>
                  </a:lnTo>
                  <a:lnTo>
                    <a:pt x="309760" y="165293"/>
                  </a:lnTo>
                  <a:lnTo>
                    <a:pt x="302896" y="135844"/>
                  </a:lnTo>
                  <a:lnTo>
                    <a:pt x="302810" y="135702"/>
                  </a:lnTo>
                  <a:close/>
                </a:path>
                <a:path w="2194560" h="349250">
                  <a:moveTo>
                    <a:pt x="251049" y="108562"/>
                  </a:moveTo>
                  <a:lnTo>
                    <a:pt x="240212" y="109174"/>
                  </a:lnTo>
                  <a:lnTo>
                    <a:pt x="229413" y="111106"/>
                  </a:lnTo>
                  <a:lnTo>
                    <a:pt x="229642" y="111106"/>
                  </a:lnTo>
                  <a:lnTo>
                    <a:pt x="220234" y="114075"/>
                  </a:lnTo>
                  <a:lnTo>
                    <a:pt x="187062" y="137799"/>
                  </a:lnTo>
                  <a:lnTo>
                    <a:pt x="180183" y="146634"/>
                  </a:lnTo>
                  <a:lnTo>
                    <a:pt x="205611" y="146634"/>
                  </a:lnTo>
                  <a:lnTo>
                    <a:pt x="206970" y="145574"/>
                  </a:lnTo>
                  <a:lnTo>
                    <a:pt x="212977" y="142110"/>
                  </a:lnTo>
                  <a:lnTo>
                    <a:pt x="219155" y="139377"/>
                  </a:lnTo>
                  <a:lnTo>
                    <a:pt x="225888" y="137304"/>
                  </a:lnTo>
                  <a:lnTo>
                    <a:pt x="232163" y="136197"/>
                  </a:lnTo>
                  <a:lnTo>
                    <a:pt x="231039" y="136197"/>
                  </a:lnTo>
                  <a:lnTo>
                    <a:pt x="239741" y="135702"/>
                  </a:lnTo>
                  <a:lnTo>
                    <a:pt x="302810" y="135702"/>
                  </a:lnTo>
                  <a:lnTo>
                    <a:pt x="298545" y="128729"/>
                  </a:lnTo>
                  <a:lnTo>
                    <a:pt x="261270" y="109174"/>
                  </a:lnTo>
                  <a:lnTo>
                    <a:pt x="261846" y="109174"/>
                  </a:lnTo>
                  <a:lnTo>
                    <a:pt x="251049" y="108562"/>
                  </a:lnTo>
                  <a:close/>
                </a:path>
                <a:path w="2194560" h="349250">
                  <a:moveTo>
                    <a:pt x="124017" y="108562"/>
                  </a:moveTo>
                  <a:lnTo>
                    <a:pt x="114114" y="109174"/>
                  </a:lnTo>
                  <a:lnTo>
                    <a:pt x="114627" y="109174"/>
                  </a:lnTo>
                  <a:lnTo>
                    <a:pt x="105923" y="110823"/>
                  </a:lnTo>
                  <a:lnTo>
                    <a:pt x="65895" y="135844"/>
                  </a:lnTo>
                  <a:lnTo>
                    <a:pt x="59558" y="143995"/>
                  </a:lnTo>
                  <a:lnTo>
                    <a:pt x="85396" y="143995"/>
                  </a:lnTo>
                  <a:lnTo>
                    <a:pt x="85945" y="143618"/>
                  </a:lnTo>
                  <a:lnTo>
                    <a:pt x="92541" y="140155"/>
                  </a:lnTo>
                  <a:lnTo>
                    <a:pt x="98824" y="137799"/>
                  </a:lnTo>
                  <a:lnTo>
                    <a:pt x="98614" y="137799"/>
                  </a:lnTo>
                  <a:lnTo>
                    <a:pt x="105735" y="136197"/>
                  </a:lnTo>
                  <a:lnTo>
                    <a:pt x="112331" y="135702"/>
                  </a:lnTo>
                  <a:lnTo>
                    <a:pt x="175554" y="135702"/>
                  </a:lnTo>
                  <a:lnTo>
                    <a:pt x="173146" y="131053"/>
                  </a:lnTo>
                  <a:lnTo>
                    <a:pt x="168120" y="125524"/>
                  </a:lnTo>
                  <a:lnTo>
                    <a:pt x="163345" y="119996"/>
                  </a:lnTo>
                  <a:lnTo>
                    <a:pt x="157188" y="115849"/>
                  </a:lnTo>
                  <a:lnTo>
                    <a:pt x="149649" y="113085"/>
                  </a:lnTo>
                  <a:lnTo>
                    <a:pt x="143948" y="111106"/>
                  </a:lnTo>
                  <a:lnTo>
                    <a:pt x="137775" y="109693"/>
                  </a:lnTo>
                  <a:lnTo>
                    <a:pt x="131132" y="108844"/>
                  </a:lnTo>
                  <a:lnTo>
                    <a:pt x="124017" y="108562"/>
                  </a:lnTo>
                  <a:close/>
                </a:path>
                <a:path w="2194560" h="349250">
                  <a:moveTo>
                    <a:pt x="479300" y="0"/>
                  </a:moveTo>
                  <a:lnTo>
                    <a:pt x="446882" y="0"/>
                  </a:lnTo>
                  <a:lnTo>
                    <a:pt x="433924" y="10860"/>
                  </a:lnTo>
                  <a:lnTo>
                    <a:pt x="397878" y="49380"/>
                  </a:lnTo>
                  <a:lnTo>
                    <a:pt x="367981" y="95533"/>
                  </a:lnTo>
                  <a:lnTo>
                    <a:pt x="346895" y="147765"/>
                  </a:lnTo>
                  <a:lnTo>
                    <a:pt x="339074" y="185460"/>
                  </a:lnTo>
                  <a:lnTo>
                    <a:pt x="337034" y="215310"/>
                  </a:lnTo>
                  <a:lnTo>
                    <a:pt x="337028" y="215522"/>
                  </a:lnTo>
                  <a:lnTo>
                    <a:pt x="336906" y="219668"/>
                  </a:lnTo>
                  <a:lnTo>
                    <a:pt x="337589" y="235854"/>
                  </a:lnTo>
                  <a:lnTo>
                    <a:pt x="339425" y="251214"/>
                  </a:lnTo>
                  <a:lnTo>
                    <a:pt x="339451" y="251426"/>
                  </a:lnTo>
                  <a:lnTo>
                    <a:pt x="351116" y="293645"/>
                  </a:lnTo>
                  <a:lnTo>
                    <a:pt x="369889" y="329361"/>
                  </a:lnTo>
                  <a:lnTo>
                    <a:pt x="385062" y="349057"/>
                  </a:lnTo>
                  <a:lnTo>
                    <a:pt x="417480" y="349057"/>
                  </a:lnTo>
                  <a:lnTo>
                    <a:pt x="418233" y="346041"/>
                  </a:lnTo>
                  <a:lnTo>
                    <a:pt x="409705" y="335392"/>
                  </a:lnTo>
                  <a:lnTo>
                    <a:pt x="401836" y="324178"/>
                  </a:lnTo>
                  <a:lnTo>
                    <a:pt x="382494" y="287025"/>
                  </a:lnTo>
                  <a:lnTo>
                    <a:pt x="371115" y="245395"/>
                  </a:lnTo>
                  <a:lnTo>
                    <a:pt x="368853" y="215522"/>
                  </a:lnTo>
                  <a:lnTo>
                    <a:pt x="369321" y="202870"/>
                  </a:lnTo>
                  <a:lnTo>
                    <a:pt x="378088" y="150309"/>
                  </a:lnTo>
                  <a:lnTo>
                    <a:pt x="397642" y="101070"/>
                  </a:lnTo>
                  <a:lnTo>
                    <a:pt x="426903" y="55411"/>
                  </a:lnTo>
                  <a:lnTo>
                    <a:pt x="464575" y="15054"/>
                  </a:lnTo>
                  <a:lnTo>
                    <a:pt x="478546" y="3015"/>
                  </a:lnTo>
                  <a:lnTo>
                    <a:pt x="479300" y="0"/>
                  </a:lnTo>
                  <a:close/>
                </a:path>
                <a:path w="2194560" h="349250">
                  <a:moveTo>
                    <a:pt x="650327" y="0"/>
                  </a:moveTo>
                  <a:lnTo>
                    <a:pt x="617532" y="0"/>
                  </a:lnTo>
                  <a:lnTo>
                    <a:pt x="616778" y="3015"/>
                  </a:lnTo>
                  <a:lnTo>
                    <a:pt x="625613" y="13688"/>
                  </a:lnTo>
                  <a:lnTo>
                    <a:pt x="633647" y="24973"/>
                  </a:lnTo>
                  <a:lnTo>
                    <a:pt x="652871" y="62244"/>
                  </a:lnTo>
                  <a:lnTo>
                    <a:pt x="663897" y="103661"/>
                  </a:lnTo>
                  <a:lnTo>
                    <a:pt x="666329" y="136833"/>
                  </a:lnTo>
                  <a:lnTo>
                    <a:pt x="666039" y="145833"/>
                  </a:lnTo>
                  <a:lnTo>
                    <a:pt x="665947" y="148683"/>
                  </a:lnTo>
                  <a:lnTo>
                    <a:pt x="657489" y="198559"/>
                  </a:lnTo>
                  <a:lnTo>
                    <a:pt x="637581" y="247987"/>
                  </a:lnTo>
                  <a:lnTo>
                    <a:pt x="608108" y="293645"/>
                  </a:lnTo>
                  <a:lnTo>
                    <a:pt x="570790" y="333861"/>
                  </a:lnTo>
                  <a:lnTo>
                    <a:pt x="556843" y="346041"/>
                  </a:lnTo>
                  <a:lnTo>
                    <a:pt x="556089" y="349057"/>
                  </a:lnTo>
                  <a:lnTo>
                    <a:pt x="588507" y="349057"/>
                  </a:lnTo>
                  <a:lnTo>
                    <a:pt x="601464" y="338055"/>
                  </a:lnTo>
                  <a:lnTo>
                    <a:pt x="637471" y="299723"/>
                  </a:lnTo>
                  <a:lnTo>
                    <a:pt x="667408" y="253523"/>
                  </a:lnTo>
                  <a:lnTo>
                    <a:pt x="688587" y="201009"/>
                  </a:lnTo>
                  <a:lnTo>
                    <a:pt x="695938" y="163220"/>
                  </a:lnTo>
                  <a:lnTo>
                    <a:pt x="698577" y="129106"/>
                  </a:lnTo>
                  <a:lnTo>
                    <a:pt x="697919" y="113085"/>
                  </a:lnTo>
                  <a:lnTo>
                    <a:pt x="689153" y="68605"/>
                  </a:lnTo>
                  <a:lnTo>
                    <a:pt x="672308" y="30603"/>
                  </a:lnTo>
                  <a:lnTo>
                    <a:pt x="658172" y="9306"/>
                  </a:lnTo>
                  <a:lnTo>
                    <a:pt x="650327" y="0"/>
                  </a:lnTo>
                  <a:close/>
                </a:path>
                <a:path w="2194560" h="349250">
                  <a:moveTo>
                    <a:pt x="528253" y="136833"/>
                  </a:moveTo>
                  <a:lnTo>
                    <a:pt x="496589" y="136833"/>
                  </a:lnTo>
                  <a:lnTo>
                    <a:pt x="478119" y="242380"/>
                  </a:lnTo>
                  <a:lnTo>
                    <a:pt x="476729" y="252416"/>
                  </a:lnTo>
                  <a:lnTo>
                    <a:pt x="476458" y="258494"/>
                  </a:lnTo>
                  <a:lnTo>
                    <a:pt x="476405" y="259696"/>
                  </a:lnTo>
                  <a:lnTo>
                    <a:pt x="494328" y="294776"/>
                  </a:lnTo>
                  <a:lnTo>
                    <a:pt x="523353" y="300053"/>
                  </a:lnTo>
                  <a:lnTo>
                    <a:pt x="552378" y="300053"/>
                  </a:lnTo>
                  <a:lnTo>
                    <a:pt x="556525" y="274797"/>
                  </a:lnTo>
                  <a:lnTo>
                    <a:pt x="524233" y="274797"/>
                  </a:lnTo>
                  <a:lnTo>
                    <a:pt x="516442" y="272661"/>
                  </a:lnTo>
                  <a:lnTo>
                    <a:pt x="512421" y="268389"/>
                  </a:lnTo>
                  <a:lnTo>
                    <a:pt x="509995" y="264219"/>
                  </a:lnTo>
                  <a:lnTo>
                    <a:pt x="508746" y="258494"/>
                  </a:lnTo>
                  <a:lnTo>
                    <a:pt x="508675" y="251214"/>
                  </a:lnTo>
                  <a:lnTo>
                    <a:pt x="509783" y="242380"/>
                  </a:lnTo>
                  <a:lnTo>
                    <a:pt x="528253" y="136833"/>
                  </a:lnTo>
                  <a:close/>
                </a:path>
                <a:path w="2194560" h="349250">
                  <a:moveTo>
                    <a:pt x="587435" y="113085"/>
                  </a:moveTo>
                  <a:lnTo>
                    <a:pt x="469072" y="113085"/>
                  </a:lnTo>
                  <a:lnTo>
                    <a:pt x="464925" y="136833"/>
                  </a:lnTo>
                  <a:lnTo>
                    <a:pt x="583288" y="136833"/>
                  </a:lnTo>
                  <a:lnTo>
                    <a:pt x="587435" y="113085"/>
                  </a:lnTo>
                  <a:close/>
                </a:path>
                <a:path w="2194560" h="349250">
                  <a:moveTo>
                    <a:pt x="540316" y="68228"/>
                  </a:moveTo>
                  <a:lnTo>
                    <a:pt x="512421" y="68228"/>
                  </a:lnTo>
                  <a:lnTo>
                    <a:pt x="500736" y="113085"/>
                  </a:lnTo>
                  <a:lnTo>
                    <a:pt x="532400" y="113085"/>
                  </a:lnTo>
                  <a:lnTo>
                    <a:pt x="540249" y="68605"/>
                  </a:lnTo>
                  <a:lnTo>
                    <a:pt x="540316" y="68228"/>
                  </a:lnTo>
                  <a:close/>
                </a:path>
                <a:path w="2194560" h="349250">
                  <a:moveTo>
                    <a:pt x="978481" y="137587"/>
                  </a:moveTo>
                  <a:lnTo>
                    <a:pt x="828077" y="137587"/>
                  </a:lnTo>
                  <a:lnTo>
                    <a:pt x="823177" y="164727"/>
                  </a:lnTo>
                  <a:lnTo>
                    <a:pt x="973581" y="164727"/>
                  </a:lnTo>
                  <a:lnTo>
                    <a:pt x="978481" y="137587"/>
                  </a:lnTo>
                  <a:close/>
                </a:path>
                <a:path w="2194560" h="349250">
                  <a:moveTo>
                    <a:pt x="964534" y="215993"/>
                  </a:moveTo>
                  <a:lnTo>
                    <a:pt x="814130" y="215993"/>
                  </a:lnTo>
                  <a:lnTo>
                    <a:pt x="809230" y="243133"/>
                  </a:lnTo>
                  <a:lnTo>
                    <a:pt x="959634" y="243133"/>
                  </a:lnTo>
                  <a:lnTo>
                    <a:pt x="964534" y="215993"/>
                  </a:lnTo>
                  <a:close/>
                </a:path>
                <a:path w="2194560" h="349250">
                  <a:moveTo>
                    <a:pt x="1172417" y="36187"/>
                  </a:moveTo>
                  <a:lnTo>
                    <a:pt x="1127937" y="36187"/>
                  </a:lnTo>
                  <a:lnTo>
                    <a:pt x="1081572" y="300053"/>
                  </a:lnTo>
                  <a:lnTo>
                    <a:pt x="1113236" y="300053"/>
                  </a:lnTo>
                  <a:lnTo>
                    <a:pt x="1150931" y="86321"/>
                  </a:lnTo>
                  <a:lnTo>
                    <a:pt x="1185844" y="86321"/>
                  </a:lnTo>
                  <a:lnTo>
                    <a:pt x="1172417" y="36187"/>
                  </a:lnTo>
                  <a:close/>
                </a:path>
                <a:path w="2194560" h="349250">
                  <a:moveTo>
                    <a:pt x="1382617" y="86321"/>
                  </a:moveTo>
                  <a:lnTo>
                    <a:pt x="1351092" y="86321"/>
                  </a:lnTo>
                  <a:lnTo>
                    <a:pt x="1313397" y="300053"/>
                  </a:lnTo>
                  <a:lnTo>
                    <a:pt x="1345061" y="300053"/>
                  </a:lnTo>
                  <a:lnTo>
                    <a:pt x="1382617" y="86321"/>
                  </a:lnTo>
                  <a:close/>
                </a:path>
                <a:path w="2194560" h="349250">
                  <a:moveTo>
                    <a:pt x="1185844" y="86321"/>
                  </a:moveTo>
                  <a:lnTo>
                    <a:pt x="1152062" y="86321"/>
                  </a:lnTo>
                  <a:lnTo>
                    <a:pt x="1200311" y="262358"/>
                  </a:lnTo>
                  <a:lnTo>
                    <a:pt x="1239891" y="262358"/>
                  </a:lnTo>
                  <a:lnTo>
                    <a:pt x="1258983" y="231825"/>
                  </a:lnTo>
                  <a:lnTo>
                    <a:pt x="1224813" y="231825"/>
                  </a:lnTo>
                  <a:lnTo>
                    <a:pt x="1185844" y="86321"/>
                  </a:lnTo>
                  <a:close/>
                </a:path>
                <a:path w="2194560" h="349250">
                  <a:moveTo>
                    <a:pt x="1391426" y="36187"/>
                  </a:moveTo>
                  <a:lnTo>
                    <a:pt x="1347323" y="36187"/>
                  </a:lnTo>
                  <a:lnTo>
                    <a:pt x="1225944" y="231825"/>
                  </a:lnTo>
                  <a:lnTo>
                    <a:pt x="1258983" y="231825"/>
                  </a:lnTo>
                  <a:lnTo>
                    <a:pt x="1349961" y="86321"/>
                  </a:lnTo>
                  <a:lnTo>
                    <a:pt x="1382617" y="86321"/>
                  </a:lnTo>
                  <a:lnTo>
                    <a:pt x="1391426" y="36187"/>
                  </a:lnTo>
                  <a:close/>
                </a:path>
                <a:path w="2194560" h="349250">
                  <a:moveTo>
                    <a:pt x="1470351" y="150948"/>
                  </a:moveTo>
                  <a:lnTo>
                    <a:pt x="1462200" y="151406"/>
                  </a:lnTo>
                  <a:lnTo>
                    <a:pt x="1462358" y="151406"/>
                  </a:lnTo>
                  <a:lnTo>
                    <a:pt x="1454629" y="152780"/>
                  </a:lnTo>
                  <a:lnTo>
                    <a:pt x="1421557" y="171733"/>
                  </a:lnTo>
                  <a:lnTo>
                    <a:pt x="1399568" y="207281"/>
                  </a:lnTo>
                  <a:lnTo>
                    <a:pt x="1393633" y="240997"/>
                  </a:lnTo>
                  <a:lnTo>
                    <a:pt x="1393678" y="252450"/>
                  </a:lnTo>
                  <a:lnTo>
                    <a:pt x="1394534" y="259496"/>
                  </a:lnTo>
                  <a:lnTo>
                    <a:pt x="1394647" y="260421"/>
                  </a:lnTo>
                  <a:lnTo>
                    <a:pt x="1416322" y="295237"/>
                  </a:lnTo>
                  <a:lnTo>
                    <a:pt x="1429508" y="300839"/>
                  </a:lnTo>
                  <a:lnTo>
                    <a:pt x="1429757" y="300839"/>
                  </a:lnTo>
                  <a:lnTo>
                    <a:pt x="1436643" y="302134"/>
                  </a:lnTo>
                  <a:lnTo>
                    <a:pt x="1436954" y="302134"/>
                  </a:lnTo>
                  <a:lnTo>
                    <a:pt x="1444383" y="302566"/>
                  </a:lnTo>
                  <a:lnTo>
                    <a:pt x="1452302" y="302134"/>
                  </a:lnTo>
                  <a:lnTo>
                    <a:pt x="1487471" y="287174"/>
                  </a:lnTo>
                  <a:lnTo>
                    <a:pt x="1440018" y="287174"/>
                  </a:lnTo>
                  <a:lnTo>
                    <a:pt x="1433285" y="285324"/>
                  </a:lnTo>
                  <a:lnTo>
                    <a:pt x="1411575" y="251398"/>
                  </a:lnTo>
                  <a:lnTo>
                    <a:pt x="1411686" y="243929"/>
                  </a:lnTo>
                  <a:lnTo>
                    <a:pt x="1418939" y="206038"/>
                  </a:lnTo>
                  <a:lnTo>
                    <a:pt x="1453179" y="168609"/>
                  </a:lnTo>
                  <a:lnTo>
                    <a:pt x="1460369" y="166654"/>
                  </a:lnTo>
                  <a:lnTo>
                    <a:pt x="1508314" y="166654"/>
                  </a:lnTo>
                  <a:lnTo>
                    <a:pt x="1504028" y="162309"/>
                  </a:lnTo>
                  <a:lnTo>
                    <a:pt x="1498623" y="158277"/>
                  </a:lnTo>
                  <a:lnTo>
                    <a:pt x="1492537" y="155071"/>
                  </a:lnTo>
                  <a:lnTo>
                    <a:pt x="1485796" y="152780"/>
                  </a:lnTo>
                  <a:lnTo>
                    <a:pt x="1478401" y="151406"/>
                  </a:lnTo>
                  <a:lnTo>
                    <a:pt x="1470351" y="150948"/>
                  </a:lnTo>
                  <a:close/>
                </a:path>
                <a:path w="2194560" h="349250">
                  <a:moveTo>
                    <a:pt x="1508314" y="166654"/>
                  </a:moveTo>
                  <a:lnTo>
                    <a:pt x="1475308" y="166654"/>
                  </a:lnTo>
                  <a:lnTo>
                    <a:pt x="1481590" y="168469"/>
                  </a:lnTo>
                  <a:lnTo>
                    <a:pt x="1486895" y="172099"/>
                  </a:lnTo>
                  <a:lnTo>
                    <a:pt x="1492201" y="175589"/>
                  </a:lnTo>
                  <a:lnTo>
                    <a:pt x="1496249" y="180685"/>
                  </a:lnTo>
                  <a:lnTo>
                    <a:pt x="1501834" y="194088"/>
                  </a:lnTo>
                  <a:lnTo>
                    <a:pt x="1502986" y="201064"/>
                  </a:lnTo>
                  <a:lnTo>
                    <a:pt x="1502959" y="212726"/>
                  </a:lnTo>
                  <a:lnTo>
                    <a:pt x="1492811" y="253824"/>
                  </a:lnTo>
                  <a:lnTo>
                    <a:pt x="1489612" y="259496"/>
                  </a:lnTo>
                  <a:lnTo>
                    <a:pt x="1489526" y="259649"/>
                  </a:lnTo>
                  <a:lnTo>
                    <a:pt x="1454054" y="287174"/>
                  </a:lnTo>
                  <a:lnTo>
                    <a:pt x="1487471" y="287174"/>
                  </a:lnTo>
                  <a:lnTo>
                    <a:pt x="1511947" y="254570"/>
                  </a:lnTo>
                  <a:lnTo>
                    <a:pt x="1521272" y="212726"/>
                  </a:lnTo>
                  <a:lnTo>
                    <a:pt x="1521266" y="201064"/>
                  </a:lnTo>
                  <a:lnTo>
                    <a:pt x="1508727" y="167073"/>
                  </a:lnTo>
                  <a:lnTo>
                    <a:pt x="1508314" y="166654"/>
                  </a:lnTo>
                  <a:close/>
                </a:path>
                <a:path w="2194560" h="349250">
                  <a:moveTo>
                    <a:pt x="1792725" y="177167"/>
                  </a:moveTo>
                  <a:lnTo>
                    <a:pt x="1643452" y="177167"/>
                  </a:lnTo>
                  <a:lnTo>
                    <a:pt x="1638929" y="203930"/>
                  </a:lnTo>
                  <a:lnTo>
                    <a:pt x="1788202" y="203930"/>
                  </a:lnTo>
                  <a:lnTo>
                    <a:pt x="1792725" y="177167"/>
                  </a:lnTo>
                  <a:close/>
                </a:path>
                <a:path w="2194560" h="349250">
                  <a:moveTo>
                    <a:pt x="1955265" y="34302"/>
                  </a:moveTo>
                  <a:lnTo>
                    <a:pt x="1923601" y="34302"/>
                  </a:lnTo>
                  <a:lnTo>
                    <a:pt x="1876482" y="300053"/>
                  </a:lnTo>
                  <a:lnTo>
                    <a:pt x="1908146" y="300053"/>
                  </a:lnTo>
                  <a:lnTo>
                    <a:pt x="1925392" y="202789"/>
                  </a:lnTo>
                  <a:lnTo>
                    <a:pt x="1921373" y="197192"/>
                  </a:lnTo>
                  <a:lnTo>
                    <a:pt x="1927315" y="191940"/>
                  </a:lnTo>
                  <a:lnTo>
                    <a:pt x="1955265" y="34302"/>
                  </a:lnTo>
                  <a:close/>
                </a:path>
                <a:path w="2194560" h="349250">
                  <a:moveTo>
                    <a:pt x="2057419" y="113085"/>
                  </a:moveTo>
                  <a:lnTo>
                    <a:pt x="2017839" y="113085"/>
                  </a:lnTo>
                  <a:lnTo>
                    <a:pt x="1927315" y="191940"/>
                  </a:lnTo>
                  <a:lnTo>
                    <a:pt x="1925392" y="202789"/>
                  </a:lnTo>
                  <a:lnTo>
                    <a:pt x="1995222" y="300053"/>
                  </a:lnTo>
                  <a:lnTo>
                    <a:pt x="2035179" y="300053"/>
                  </a:lnTo>
                  <a:lnTo>
                    <a:pt x="1967026" y="208077"/>
                  </a:lnTo>
                  <a:lnTo>
                    <a:pt x="1946218" y="208077"/>
                  </a:lnTo>
                  <a:lnTo>
                    <a:pt x="1949988" y="185083"/>
                  </a:lnTo>
                  <a:lnTo>
                    <a:pt x="1973136" y="185083"/>
                  </a:lnTo>
                  <a:lnTo>
                    <a:pt x="2057419" y="113085"/>
                  </a:lnTo>
                  <a:close/>
                </a:path>
                <a:path w="2194560" h="349250">
                  <a:moveTo>
                    <a:pt x="1949988" y="185083"/>
                  </a:moveTo>
                  <a:lnTo>
                    <a:pt x="1946218" y="208077"/>
                  </a:lnTo>
                  <a:lnTo>
                    <a:pt x="1958961" y="197192"/>
                  </a:lnTo>
                  <a:lnTo>
                    <a:pt x="1949988" y="185083"/>
                  </a:lnTo>
                  <a:close/>
                </a:path>
                <a:path w="2194560" h="349250">
                  <a:moveTo>
                    <a:pt x="1958961" y="197192"/>
                  </a:moveTo>
                  <a:lnTo>
                    <a:pt x="1946218" y="208077"/>
                  </a:lnTo>
                  <a:lnTo>
                    <a:pt x="1967026" y="208077"/>
                  </a:lnTo>
                  <a:lnTo>
                    <a:pt x="1958961" y="197192"/>
                  </a:lnTo>
                  <a:close/>
                </a:path>
                <a:path w="2194560" h="349250">
                  <a:moveTo>
                    <a:pt x="1927315" y="191940"/>
                  </a:moveTo>
                  <a:lnTo>
                    <a:pt x="1921373" y="197192"/>
                  </a:lnTo>
                  <a:lnTo>
                    <a:pt x="1925392" y="202789"/>
                  </a:lnTo>
                  <a:lnTo>
                    <a:pt x="1927315" y="191940"/>
                  </a:lnTo>
                  <a:close/>
                </a:path>
                <a:path w="2194560" h="349250">
                  <a:moveTo>
                    <a:pt x="1973136" y="185083"/>
                  </a:moveTo>
                  <a:lnTo>
                    <a:pt x="1949988" y="185083"/>
                  </a:lnTo>
                  <a:lnTo>
                    <a:pt x="1958961" y="197192"/>
                  </a:lnTo>
                  <a:lnTo>
                    <a:pt x="1973136" y="185083"/>
                  </a:lnTo>
                  <a:close/>
                </a:path>
                <a:path w="2194560" h="349250">
                  <a:moveTo>
                    <a:pt x="2135248" y="136833"/>
                  </a:moveTo>
                  <a:lnTo>
                    <a:pt x="2103584" y="136833"/>
                  </a:lnTo>
                  <a:lnTo>
                    <a:pt x="2085113" y="242380"/>
                  </a:lnTo>
                  <a:lnTo>
                    <a:pt x="2083723" y="252416"/>
                  </a:lnTo>
                  <a:lnTo>
                    <a:pt x="2083323" y="261416"/>
                  </a:lnTo>
                  <a:lnTo>
                    <a:pt x="2083839" y="268389"/>
                  </a:lnTo>
                  <a:lnTo>
                    <a:pt x="2114421" y="298734"/>
                  </a:lnTo>
                  <a:lnTo>
                    <a:pt x="2130348" y="300053"/>
                  </a:lnTo>
                  <a:lnTo>
                    <a:pt x="2159373" y="300053"/>
                  </a:lnTo>
                  <a:lnTo>
                    <a:pt x="2163519" y="274797"/>
                  </a:lnTo>
                  <a:lnTo>
                    <a:pt x="2131227" y="274797"/>
                  </a:lnTo>
                  <a:lnTo>
                    <a:pt x="2123437" y="272661"/>
                  </a:lnTo>
                  <a:lnTo>
                    <a:pt x="2119416" y="268389"/>
                  </a:lnTo>
                  <a:lnTo>
                    <a:pt x="2116989" y="264219"/>
                  </a:lnTo>
                  <a:lnTo>
                    <a:pt x="2115741" y="258494"/>
                  </a:lnTo>
                  <a:lnTo>
                    <a:pt x="2115670" y="251214"/>
                  </a:lnTo>
                  <a:lnTo>
                    <a:pt x="2116777" y="242380"/>
                  </a:lnTo>
                  <a:lnTo>
                    <a:pt x="2135248" y="136833"/>
                  </a:lnTo>
                  <a:close/>
                </a:path>
                <a:path w="2194560" h="349250">
                  <a:moveTo>
                    <a:pt x="2194429" y="113085"/>
                  </a:moveTo>
                  <a:lnTo>
                    <a:pt x="2076067" y="113085"/>
                  </a:lnTo>
                  <a:lnTo>
                    <a:pt x="2071920" y="136833"/>
                  </a:lnTo>
                  <a:lnTo>
                    <a:pt x="2190283" y="136833"/>
                  </a:lnTo>
                  <a:lnTo>
                    <a:pt x="2194429" y="113085"/>
                  </a:lnTo>
                  <a:close/>
                </a:path>
                <a:path w="2194560" h="349250">
                  <a:moveTo>
                    <a:pt x="2147311" y="68228"/>
                  </a:moveTo>
                  <a:lnTo>
                    <a:pt x="2119416" y="68228"/>
                  </a:lnTo>
                  <a:lnTo>
                    <a:pt x="2107730" y="113085"/>
                  </a:lnTo>
                  <a:lnTo>
                    <a:pt x="2139394" y="113085"/>
                  </a:lnTo>
                  <a:lnTo>
                    <a:pt x="2147311" y="68228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95230" y="6659483"/>
            <a:ext cx="2701488" cy="100520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37067" y="8059231"/>
            <a:ext cx="5037455" cy="1239520"/>
            <a:chOff x="737067" y="8059231"/>
            <a:chExt cx="5037455" cy="1239520"/>
          </a:xfrm>
        </p:grpSpPr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7067" y="8059231"/>
              <a:ext cx="5037102" cy="3350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3928" y="8397650"/>
              <a:ext cx="3193620" cy="90049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47074" y="2242360"/>
            <a:ext cx="2554450" cy="319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658727" y="2239010"/>
            <a:ext cx="3010288" cy="32300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213100" y="2673677"/>
            <a:ext cx="2139315" cy="379730"/>
          </a:xfrm>
          <a:custGeom>
            <a:avLst/>
            <a:gdLst/>
            <a:ahLst/>
            <a:cxnLst/>
            <a:rect l="l" t="t" r="r" b="b"/>
            <a:pathLst>
              <a:path w="2139315" h="379730">
                <a:moveTo>
                  <a:pt x="86698" y="36187"/>
                </a:moveTo>
                <a:lnTo>
                  <a:pt x="0" y="36187"/>
                </a:lnTo>
                <a:lnTo>
                  <a:pt x="0" y="300053"/>
                </a:lnTo>
                <a:lnTo>
                  <a:pt x="31663" y="300053"/>
                </a:lnTo>
                <a:lnTo>
                  <a:pt x="31663" y="189983"/>
                </a:lnTo>
                <a:lnTo>
                  <a:pt x="86698" y="189983"/>
                </a:lnTo>
                <a:lnTo>
                  <a:pt x="127268" y="184258"/>
                </a:lnTo>
                <a:lnTo>
                  <a:pt x="159224" y="163220"/>
                </a:lnTo>
                <a:lnTo>
                  <a:pt x="31663" y="163220"/>
                </a:lnTo>
                <a:lnTo>
                  <a:pt x="31663" y="62574"/>
                </a:lnTo>
                <a:lnTo>
                  <a:pt x="158799" y="62574"/>
                </a:lnTo>
                <a:lnTo>
                  <a:pt x="154927" y="58333"/>
                </a:lnTo>
                <a:lnTo>
                  <a:pt x="115064" y="38731"/>
                </a:lnTo>
                <a:lnTo>
                  <a:pt x="101612" y="36823"/>
                </a:lnTo>
                <a:lnTo>
                  <a:pt x="86698" y="36187"/>
                </a:lnTo>
                <a:close/>
              </a:path>
              <a:path w="2139315" h="379730">
                <a:moveTo>
                  <a:pt x="158799" y="62574"/>
                </a:moveTo>
                <a:lnTo>
                  <a:pt x="85945" y="62574"/>
                </a:lnTo>
                <a:lnTo>
                  <a:pt x="100481" y="63398"/>
                </a:lnTo>
                <a:lnTo>
                  <a:pt x="112802" y="65872"/>
                </a:lnTo>
                <a:lnTo>
                  <a:pt x="140980" y="91693"/>
                </a:lnTo>
                <a:lnTo>
                  <a:pt x="144372" y="113085"/>
                </a:lnTo>
                <a:lnTo>
                  <a:pt x="143557" y="123569"/>
                </a:lnTo>
                <a:lnTo>
                  <a:pt x="112802" y="159827"/>
                </a:lnTo>
                <a:lnTo>
                  <a:pt x="85945" y="163220"/>
                </a:lnTo>
                <a:lnTo>
                  <a:pt x="159224" y="163220"/>
                </a:lnTo>
                <a:lnTo>
                  <a:pt x="161995" y="160157"/>
                </a:lnTo>
                <a:lnTo>
                  <a:pt x="167366" y="151911"/>
                </a:lnTo>
                <a:lnTo>
                  <a:pt x="171489" y="142982"/>
                </a:lnTo>
                <a:lnTo>
                  <a:pt x="174375" y="133723"/>
                </a:lnTo>
                <a:lnTo>
                  <a:pt x="174434" y="133535"/>
                </a:lnTo>
                <a:lnTo>
                  <a:pt x="176126" y="123993"/>
                </a:lnTo>
                <a:lnTo>
                  <a:pt x="176201" y="123569"/>
                </a:lnTo>
                <a:lnTo>
                  <a:pt x="176790" y="113085"/>
                </a:lnTo>
                <a:lnTo>
                  <a:pt x="166989" y="73882"/>
                </a:lnTo>
                <a:lnTo>
                  <a:pt x="161618" y="65660"/>
                </a:lnTo>
                <a:lnTo>
                  <a:pt x="158799" y="62574"/>
                </a:lnTo>
                <a:close/>
              </a:path>
              <a:path w="2139315" h="379730">
                <a:moveTo>
                  <a:pt x="234392" y="173146"/>
                </a:moveTo>
                <a:lnTo>
                  <a:pt x="216592" y="173146"/>
                </a:lnTo>
                <a:lnTo>
                  <a:pt x="216592" y="300053"/>
                </a:lnTo>
                <a:lnTo>
                  <a:pt x="234392" y="300053"/>
                </a:lnTo>
                <a:lnTo>
                  <a:pt x="234392" y="173146"/>
                </a:lnTo>
                <a:close/>
              </a:path>
              <a:path w="2139315" h="379730">
                <a:moveTo>
                  <a:pt x="234392" y="153461"/>
                </a:moveTo>
                <a:lnTo>
                  <a:pt x="222455" y="153461"/>
                </a:lnTo>
                <a:lnTo>
                  <a:pt x="192299" y="166445"/>
                </a:lnTo>
                <a:lnTo>
                  <a:pt x="192299" y="178800"/>
                </a:lnTo>
                <a:lnTo>
                  <a:pt x="216592" y="173146"/>
                </a:lnTo>
                <a:lnTo>
                  <a:pt x="234392" y="173146"/>
                </a:lnTo>
                <a:lnTo>
                  <a:pt x="234392" y="153461"/>
                </a:lnTo>
                <a:close/>
              </a:path>
              <a:path w="2139315" h="379730">
                <a:moveTo>
                  <a:pt x="453682" y="0"/>
                </a:moveTo>
                <a:lnTo>
                  <a:pt x="421264" y="0"/>
                </a:lnTo>
                <a:lnTo>
                  <a:pt x="411275" y="9894"/>
                </a:lnTo>
                <a:lnTo>
                  <a:pt x="383569" y="45234"/>
                </a:lnTo>
                <a:lnTo>
                  <a:pt x="361376" y="88065"/>
                </a:lnTo>
                <a:lnTo>
                  <a:pt x="348041" y="137870"/>
                </a:lnTo>
                <a:lnTo>
                  <a:pt x="345497" y="174528"/>
                </a:lnTo>
                <a:lnTo>
                  <a:pt x="346062" y="191138"/>
                </a:lnTo>
                <a:lnTo>
                  <a:pt x="355675" y="245395"/>
                </a:lnTo>
                <a:lnTo>
                  <a:pt x="375323" y="290417"/>
                </a:lnTo>
                <a:lnTo>
                  <a:pt x="401663" y="328325"/>
                </a:lnTo>
                <a:lnTo>
                  <a:pt x="421264" y="349057"/>
                </a:lnTo>
                <a:lnTo>
                  <a:pt x="453682" y="349057"/>
                </a:lnTo>
                <a:lnTo>
                  <a:pt x="453682" y="346041"/>
                </a:lnTo>
                <a:lnTo>
                  <a:pt x="442703" y="334780"/>
                </a:lnTo>
                <a:lnTo>
                  <a:pt x="432384" y="322859"/>
                </a:lnTo>
                <a:lnTo>
                  <a:pt x="405526" y="283232"/>
                </a:lnTo>
                <a:lnTo>
                  <a:pt x="386585" y="238987"/>
                </a:lnTo>
                <a:lnTo>
                  <a:pt x="377750" y="191138"/>
                </a:lnTo>
                <a:lnTo>
                  <a:pt x="377161" y="174528"/>
                </a:lnTo>
                <a:lnTo>
                  <a:pt x="377750" y="157754"/>
                </a:lnTo>
                <a:lnTo>
                  <a:pt x="386585" y="109693"/>
                </a:lnTo>
                <a:lnTo>
                  <a:pt x="405314" y="65660"/>
                </a:lnTo>
                <a:lnTo>
                  <a:pt x="432102" y="26198"/>
                </a:lnTo>
                <a:lnTo>
                  <a:pt x="453682" y="3015"/>
                </a:lnTo>
                <a:lnTo>
                  <a:pt x="453682" y="0"/>
                </a:lnTo>
                <a:close/>
              </a:path>
              <a:path w="2139315" h="379730">
                <a:moveTo>
                  <a:pt x="520888" y="136833"/>
                </a:moveTo>
                <a:lnTo>
                  <a:pt x="489224" y="136833"/>
                </a:lnTo>
                <a:lnTo>
                  <a:pt x="489224" y="242757"/>
                </a:lnTo>
                <a:lnTo>
                  <a:pt x="499379" y="282831"/>
                </a:lnTo>
                <a:lnTo>
                  <a:pt x="536061" y="299723"/>
                </a:lnTo>
                <a:lnTo>
                  <a:pt x="544259" y="300053"/>
                </a:lnTo>
                <a:lnTo>
                  <a:pt x="572908" y="300053"/>
                </a:lnTo>
                <a:lnTo>
                  <a:pt x="572908" y="274797"/>
                </a:lnTo>
                <a:lnTo>
                  <a:pt x="553306" y="274797"/>
                </a:lnTo>
                <a:lnTo>
                  <a:pt x="544943" y="274397"/>
                </a:lnTo>
                <a:lnTo>
                  <a:pt x="520888" y="242757"/>
                </a:lnTo>
                <a:lnTo>
                  <a:pt x="520888" y="136833"/>
                </a:lnTo>
                <a:close/>
              </a:path>
              <a:path w="2139315" h="379730">
                <a:moveTo>
                  <a:pt x="575923" y="113085"/>
                </a:moveTo>
                <a:lnTo>
                  <a:pt x="456807" y="113085"/>
                </a:lnTo>
                <a:lnTo>
                  <a:pt x="456807" y="136833"/>
                </a:lnTo>
                <a:lnTo>
                  <a:pt x="575923" y="136833"/>
                </a:lnTo>
                <a:lnTo>
                  <a:pt x="575923" y="113085"/>
                </a:lnTo>
                <a:close/>
              </a:path>
              <a:path w="2139315" h="379730">
                <a:moveTo>
                  <a:pt x="520888" y="68228"/>
                </a:moveTo>
                <a:lnTo>
                  <a:pt x="492994" y="68228"/>
                </a:lnTo>
                <a:lnTo>
                  <a:pt x="489224" y="113085"/>
                </a:lnTo>
                <a:lnTo>
                  <a:pt x="520888" y="113085"/>
                </a:lnTo>
                <a:lnTo>
                  <a:pt x="520888" y="68228"/>
                </a:lnTo>
                <a:close/>
              </a:path>
              <a:path w="2139315" h="379730">
                <a:moveTo>
                  <a:pt x="618074" y="0"/>
                </a:moveTo>
                <a:lnTo>
                  <a:pt x="585656" y="0"/>
                </a:lnTo>
                <a:lnTo>
                  <a:pt x="585656" y="3015"/>
                </a:lnTo>
                <a:lnTo>
                  <a:pt x="596776" y="14277"/>
                </a:lnTo>
                <a:lnTo>
                  <a:pt x="607143" y="26198"/>
                </a:lnTo>
                <a:lnTo>
                  <a:pt x="633788" y="65660"/>
                </a:lnTo>
                <a:lnTo>
                  <a:pt x="652377" y="109693"/>
                </a:lnTo>
                <a:lnTo>
                  <a:pt x="661565" y="157754"/>
                </a:lnTo>
                <a:lnTo>
                  <a:pt x="662178" y="174528"/>
                </a:lnTo>
                <a:lnTo>
                  <a:pt x="661565" y="191161"/>
                </a:lnTo>
                <a:lnTo>
                  <a:pt x="652377" y="239364"/>
                </a:lnTo>
                <a:lnTo>
                  <a:pt x="633788" y="283609"/>
                </a:lnTo>
                <a:lnTo>
                  <a:pt x="607143" y="322953"/>
                </a:lnTo>
                <a:lnTo>
                  <a:pt x="585656" y="346041"/>
                </a:lnTo>
                <a:lnTo>
                  <a:pt x="585656" y="349057"/>
                </a:lnTo>
                <a:lnTo>
                  <a:pt x="618074" y="349057"/>
                </a:lnTo>
                <a:lnTo>
                  <a:pt x="628205" y="339021"/>
                </a:lnTo>
                <a:lnTo>
                  <a:pt x="655769" y="303823"/>
                </a:lnTo>
                <a:lnTo>
                  <a:pt x="677750" y="261204"/>
                </a:lnTo>
                <a:lnTo>
                  <a:pt x="691203" y="211281"/>
                </a:lnTo>
                <a:lnTo>
                  <a:pt x="693842" y="174528"/>
                </a:lnTo>
                <a:lnTo>
                  <a:pt x="693249" y="157754"/>
                </a:lnTo>
                <a:lnTo>
                  <a:pt x="693182" y="155846"/>
                </a:lnTo>
                <a:lnTo>
                  <a:pt x="683287" y="104038"/>
                </a:lnTo>
                <a:lnTo>
                  <a:pt x="663992" y="58451"/>
                </a:lnTo>
                <a:lnTo>
                  <a:pt x="637864" y="20449"/>
                </a:lnTo>
                <a:lnTo>
                  <a:pt x="628205" y="9730"/>
                </a:lnTo>
                <a:lnTo>
                  <a:pt x="618074" y="0"/>
                </a:lnTo>
                <a:close/>
              </a:path>
              <a:path w="2139315" h="379730">
                <a:moveTo>
                  <a:pt x="886800" y="137587"/>
                </a:moveTo>
                <a:lnTo>
                  <a:pt x="736396" y="137587"/>
                </a:lnTo>
                <a:lnTo>
                  <a:pt x="736396" y="164727"/>
                </a:lnTo>
                <a:lnTo>
                  <a:pt x="886800" y="164727"/>
                </a:lnTo>
                <a:lnTo>
                  <a:pt x="886800" y="137587"/>
                </a:lnTo>
                <a:close/>
              </a:path>
              <a:path w="2139315" h="379730">
                <a:moveTo>
                  <a:pt x="886800" y="215993"/>
                </a:moveTo>
                <a:lnTo>
                  <a:pt x="736396" y="215993"/>
                </a:lnTo>
                <a:lnTo>
                  <a:pt x="736396" y="243133"/>
                </a:lnTo>
                <a:lnTo>
                  <a:pt x="886800" y="243133"/>
                </a:lnTo>
                <a:lnTo>
                  <a:pt x="886800" y="215993"/>
                </a:lnTo>
                <a:close/>
              </a:path>
              <a:path w="2139315" h="379730">
                <a:moveTo>
                  <a:pt x="1021675" y="36187"/>
                </a:moveTo>
                <a:lnTo>
                  <a:pt x="934976" y="36187"/>
                </a:lnTo>
                <a:lnTo>
                  <a:pt x="934976" y="300053"/>
                </a:lnTo>
                <a:lnTo>
                  <a:pt x="966640" y="300053"/>
                </a:lnTo>
                <a:lnTo>
                  <a:pt x="966640" y="189983"/>
                </a:lnTo>
                <a:lnTo>
                  <a:pt x="1021675" y="189983"/>
                </a:lnTo>
                <a:lnTo>
                  <a:pt x="1062244" y="184258"/>
                </a:lnTo>
                <a:lnTo>
                  <a:pt x="1094201" y="163220"/>
                </a:lnTo>
                <a:lnTo>
                  <a:pt x="966640" y="163220"/>
                </a:lnTo>
                <a:lnTo>
                  <a:pt x="966640" y="62574"/>
                </a:lnTo>
                <a:lnTo>
                  <a:pt x="1093776" y="62574"/>
                </a:lnTo>
                <a:lnTo>
                  <a:pt x="1089903" y="58333"/>
                </a:lnTo>
                <a:lnTo>
                  <a:pt x="1050040" y="38731"/>
                </a:lnTo>
                <a:lnTo>
                  <a:pt x="1036588" y="36823"/>
                </a:lnTo>
                <a:lnTo>
                  <a:pt x="1021675" y="36187"/>
                </a:lnTo>
                <a:close/>
              </a:path>
              <a:path w="2139315" h="379730">
                <a:moveTo>
                  <a:pt x="1093776" y="62574"/>
                </a:moveTo>
                <a:lnTo>
                  <a:pt x="1020921" y="62574"/>
                </a:lnTo>
                <a:lnTo>
                  <a:pt x="1035457" y="63398"/>
                </a:lnTo>
                <a:lnTo>
                  <a:pt x="1047779" y="65872"/>
                </a:lnTo>
                <a:lnTo>
                  <a:pt x="1075956" y="91693"/>
                </a:lnTo>
                <a:lnTo>
                  <a:pt x="1079349" y="113085"/>
                </a:lnTo>
                <a:lnTo>
                  <a:pt x="1078533" y="123569"/>
                </a:lnTo>
                <a:lnTo>
                  <a:pt x="1078500" y="123993"/>
                </a:lnTo>
                <a:lnTo>
                  <a:pt x="1076005" y="133535"/>
                </a:lnTo>
                <a:lnTo>
                  <a:pt x="1075956" y="133723"/>
                </a:lnTo>
                <a:lnTo>
                  <a:pt x="1071715" y="142275"/>
                </a:lnTo>
                <a:lnTo>
                  <a:pt x="1035457" y="162372"/>
                </a:lnTo>
                <a:lnTo>
                  <a:pt x="1020921" y="163220"/>
                </a:lnTo>
                <a:lnTo>
                  <a:pt x="1094201" y="163220"/>
                </a:lnTo>
                <a:lnTo>
                  <a:pt x="1111102" y="123993"/>
                </a:lnTo>
                <a:lnTo>
                  <a:pt x="1111177" y="123569"/>
                </a:lnTo>
                <a:lnTo>
                  <a:pt x="1111766" y="113085"/>
                </a:lnTo>
                <a:lnTo>
                  <a:pt x="1111154" y="102436"/>
                </a:lnTo>
                <a:lnTo>
                  <a:pt x="1109316" y="92353"/>
                </a:lnTo>
                <a:lnTo>
                  <a:pt x="1106322" y="83047"/>
                </a:lnTo>
                <a:lnTo>
                  <a:pt x="1106253" y="82835"/>
                </a:lnTo>
                <a:lnTo>
                  <a:pt x="1101966" y="73882"/>
                </a:lnTo>
                <a:lnTo>
                  <a:pt x="1096594" y="65660"/>
                </a:lnTo>
                <a:lnTo>
                  <a:pt x="1093776" y="62574"/>
                </a:lnTo>
                <a:close/>
              </a:path>
              <a:path w="2139315" h="379730">
                <a:moveTo>
                  <a:pt x="1169369" y="173146"/>
                </a:moveTo>
                <a:lnTo>
                  <a:pt x="1151568" y="173146"/>
                </a:lnTo>
                <a:lnTo>
                  <a:pt x="1151568" y="300053"/>
                </a:lnTo>
                <a:lnTo>
                  <a:pt x="1169369" y="300053"/>
                </a:lnTo>
                <a:lnTo>
                  <a:pt x="1169369" y="173146"/>
                </a:lnTo>
                <a:close/>
              </a:path>
              <a:path w="2139315" h="379730">
                <a:moveTo>
                  <a:pt x="1169369" y="153461"/>
                </a:moveTo>
                <a:lnTo>
                  <a:pt x="1157432" y="153461"/>
                </a:lnTo>
                <a:lnTo>
                  <a:pt x="1127276" y="166445"/>
                </a:lnTo>
                <a:lnTo>
                  <a:pt x="1127276" y="178800"/>
                </a:lnTo>
                <a:lnTo>
                  <a:pt x="1151568" y="173146"/>
                </a:lnTo>
                <a:lnTo>
                  <a:pt x="1169369" y="173146"/>
                </a:lnTo>
                <a:lnTo>
                  <a:pt x="1169369" y="153461"/>
                </a:lnTo>
                <a:close/>
              </a:path>
              <a:path w="2139315" h="379730">
                <a:moveTo>
                  <a:pt x="1221234" y="175408"/>
                </a:moveTo>
                <a:lnTo>
                  <a:pt x="1202135" y="175408"/>
                </a:lnTo>
                <a:lnTo>
                  <a:pt x="1202135" y="300053"/>
                </a:lnTo>
                <a:lnTo>
                  <a:pt x="1223244" y="300053"/>
                </a:lnTo>
                <a:lnTo>
                  <a:pt x="1223244" y="225752"/>
                </a:lnTo>
                <a:lnTo>
                  <a:pt x="1224630" y="218286"/>
                </a:lnTo>
                <a:lnTo>
                  <a:pt x="1224752" y="217626"/>
                </a:lnTo>
                <a:lnTo>
                  <a:pt x="1227768" y="211093"/>
                </a:lnTo>
                <a:lnTo>
                  <a:pt x="1230783" y="204391"/>
                </a:lnTo>
                <a:lnTo>
                  <a:pt x="1234888" y="199281"/>
                </a:lnTo>
                <a:lnTo>
                  <a:pt x="1240081" y="195763"/>
                </a:lnTo>
                <a:lnTo>
                  <a:pt x="1243528" y="193501"/>
                </a:lnTo>
                <a:lnTo>
                  <a:pt x="1222742" y="193501"/>
                </a:lnTo>
                <a:lnTo>
                  <a:pt x="1221353" y="176832"/>
                </a:lnTo>
                <a:lnTo>
                  <a:pt x="1221234" y="175408"/>
                </a:lnTo>
                <a:close/>
              </a:path>
              <a:path w="2139315" h="379730">
                <a:moveTo>
                  <a:pt x="1300338" y="190486"/>
                </a:moveTo>
                <a:lnTo>
                  <a:pt x="1267641" y="190486"/>
                </a:lnTo>
                <a:lnTo>
                  <a:pt x="1275096" y="193753"/>
                </a:lnTo>
                <a:lnTo>
                  <a:pt x="1280290" y="200287"/>
                </a:lnTo>
                <a:lnTo>
                  <a:pt x="1288080" y="300053"/>
                </a:lnTo>
                <a:lnTo>
                  <a:pt x="1309189" y="300053"/>
                </a:lnTo>
                <a:lnTo>
                  <a:pt x="1309189" y="225752"/>
                </a:lnTo>
                <a:lnTo>
                  <a:pt x="1310575" y="218286"/>
                </a:lnTo>
                <a:lnTo>
                  <a:pt x="1310697" y="217626"/>
                </a:lnTo>
                <a:lnTo>
                  <a:pt x="1313713" y="211093"/>
                </a:lnTo>
                <a:lnTo>
                  <a:pt x="1316728" y="204391"/>
                </a:lnTo>
                <a:lnTo>
                  <a:pt x="1320833" y="199281"/>
                </a:lnTo>
                <a:lnTo>
                  <a:pt x="1324543" y="196768"/>
                </a:lnTo>
                <a:lnTo>
                  <a:pt x="1303409" y="196768"/>
                </a:lnTo>
                <a:lnTo>
                  <a:pt x="1300932" y="191318"/>
                </a:lnTo>
                <a:lnTo>
                  <a:pt x="1300338" y="190486"/>
                </a:lnTo>
                <a:close/>
              </a:path>
              <a:path w="2139315" h="379730">
                <a:moveTo>
                  <a:pt x="1386149" y="190486"/>
                </a:moveTo>
                <a:lnTo>
                  <a:pt x="1353837" y="190486"/>
                </a:lnTo>
                <a:lnTo>
                  <a:pt x="1361293" y="193753"/>
                </a:lnTo>
                <a:lnTo>
                  <a:pt x="1366486" y="200287"/>
                </a:lnTo>
                <a:lnTo>
                  <a:pt x="1369894" y="205784"/>
                </a:lnTo>
                <a:lnTo>
                  <a:pt x="1372329" y="212475"/>
                </a:lnTo>
                <a:lnTo>
                  <a:pt x="1373789" y="220359"/>
                </a:lnTo>
                <a:lnTo>
                  <a:pt x="1374079" y="225752"/>
                </a:lnTo>
                <a:lnTo>
                  <a:pt x="1374155" y="227176"/>
                </a:lnTo>
                <a:lnTo>
                  <a:pt x="1374276" y="300053"/>
                </a:lnTo>
                <a:lnTo>
                  <a:pt x="1395134" y="300053"/>
                </a:lnTo>
                <a:lnTo>
                  <a:pt x="1395074" y="225752"/>
                </a:lnTo>
                <a:lnTo>
                  <a:pt x="1389206" y="196768"/>
                </a:lnTo>
                <a:lnTo>
                  <a:pt x="1389103" y="196517"/>
                </a:lnTo>
                <a:lnTo>
                  <a:pt x="1386149" y="190486"/>
                </a:lnTo>
                <a:close/>
              </a:path>
              <a:path w="2139315" h="379730">
                <a:moveTo>
                  <a:pt x="1346131" y="172392"/>
                </a:moveTo>
                <a:lnTo>
                  <a:pt x="1306990" y="191318"/>
                </a:lnTo>
                <a:lnTo>
                  <a:pt x="1303409" y="196768"/>
                </a:lnTo>
                <a:lnTo>
                  <a:pt x="1324543" y="196768"/>
                </a:lnTo>
                <a:lnTo>
                  <a:pt x="1326027" y="195763"/>
                </a:lnTo>
                <a:lnTo>
                  <a:pt x="1331388" y="192245"/>
                </a:lnTo>
                <a:lnTo>
                  <a:pt x="1337419" y="190486"/>
                </a:lnTo>
                <a:lnTo>
                  <a:pt x="1386149" y="190486"/>
                </a:lnTo>
                <a:lnTo>
                  <a:pt x="1385082" y="188308"/>
                </a:lnTo>
                <a:lnTo>
                  <a:pt x="1360431" y="174026"/>
                </a:lnTo>
                <a:lnTo>
                  <a:pt x="1360760" y="174026"/>
                </a:lnTo>
                <a:lnTo>
                  <a:pt x="1353495" y="172801"/>
                </a:lnTo>
                <a:lnTo>
                  <a:pt x="1353907" y="172801"/>
                </a:lnTo>
                <a:lnTo>
                  <a:pt x="1346131" y="172392"/>
                </a:lnTo>
                <a:close/>
              </a:path>
              <a:path w="2139315" h="379730">
                <a:moveTo>
                  <a:pt x="1267976" y="172392"/>
                </a:moveTo>
                <a:lnTo>
                  <a:pt x="1253065" y="172392"/>
                </a:lnTo>
                <a:lnTo>
                  <a:pt x="1245526" y="174235"/>
                </a:lnTo>
                <a:lnTo>
                  <a:pt x="1232124" y="181607"/>
                </a:lnTo>
                <a:lnTo>
                  <a:pt x="1226762" y="186800"/>
                </a:lnTo>
                <a:lnTo>
                  <a:pt x="1222742" y="193501"/>
                </a:lnTo>
                <a:lnTo>
                  <a:pt x="1243528" y="193501"/>
                </a:lnTo>
                <a:lnTo>
                  <a:pt x="1245443" y="192245"/>
                </a:lnTo>
                <a:lnTo>
                  <a:pt x="1251390" y="190486"/>
                </a:lnTo>
                <a:lnTo>
                  <a:pt x="1300338" y="190486"/>
                </a:lnTo>
                <a:lnTo>
                  <a:pt x="1297608" y="186800"/>
                </a:lnTo>
                <a:lnTo>
                  <a:pt x="1297321" y="186528"/>
                </a:lnTo>
                <a:lnTo>
                  <a:pt x="1293357" y="183198"/>
                </a:lnTo>
                <a:lnTo>
                  <a:pt x="1289337" y="179512"/>
                </a:lnTo>
                <a:lnTo>
                  <a:pt x="1284646" y="176832"/>
                </a:lnTo>
                <a:lnTo>
                  <a:pt x="1279285" y="175156"/>
                </a:lnTo>
                <a:lnTo>
                  <a:pt x="1273923" y="173314"/>
                </a:lnTo>
                <a:lnTo>
                  <a:pt x="1267976" y="172392"/>
                </a:lnTo>
                <a:close/>
              </a:path>
              <a:path w="2139315" h="379730">
                <a:moveTo>
                  <a:pt x="1450303" y="175408"/>
                </a:moveTo>
                <a:lnTo>
                  <a:pt x="1429193" y="175408"/>
                </a:lnTo>
                <a:lnTo>
                  <a:pt x="1429193" y="300053"/>
                </a:lnTo>
                <a:lnTo>
                  <a:pt x="1450303" y="300053"/>
                </a:lnTo>
                <a:lnTo>
                  <a:pt x="1450303" y="175408"/>
                </a:lnTo>
                <a:close/>
              </a:path>
              <a:path w="2139315" h="379730">
                <a:moveTo>
                  <a:pt x="1443769" y="119116"/>
                </a:moveTo>
                <a:lnTo>
                  <a:pt x="1435560" y="119116"/>
                </a:lnTo>
                <a:lnTo>
                  <a:pt x="1432042" y="120457"/>
                </a:lnTo>
                <a:lnTo>
                  <a:pt x="1426513" y="125650"/>
                </a:lnTo>
                <a:lnTo>
                  <a:pt x="1425173" y="129001"/>
                </a:lnTo>
                <a:lnTo>
                  <a:pt x="1425173" y="137378"/>
                </a:lnTo>
                <a:lnTo>
                  <a:pt x="1426513" y="140896"/>
                </a:lnTo>
                <a:lnTo>
                  <a:pt x="1429193" y="143744"/>
                </a:lnTo>
                <a:lnTo>
                  <a:pt x="1432042" y="146424"/>
                </a:lnTo>
                <a:lnTo>
                  <a:pt x="1435560" y="147765"/>
                </a:lnTo>
                <a:lnTo>
                  <a:pt x="1443769" y="147765"/>
                </a:lnTo>
                <a:lnTo>
                  <a:pt x="1447203" y="146424"/>
                </a:lnTo>
                <a:lnTo>
                  <a:pt x="1450052" y="143744"/>
                </a:lnTo>
                <a:lnTo>
                  <a:pt x="1452900" y="140896"/>
                </a:lnTo>
                <a:lnTo>
                  <a:pt x="1454324" y="137378"/>
                </a:lnTo>
                <a:lnTo>
                  <a:pt x="1454324" y="129001"/>
                </a:lnTo>
                <a:lnTo>
                  <a:pt x="1452900" y="125650"/>
                </a:lnTo>
                <a:lnTo>
                  <a:pt x="1450052" y="123137"/>
                </a:lnTo>
                <a:lnTo>
                  <a:pt x="1447203" y="120457"/>
                </a:lnTo>
                <a:lnTo>
                  <a:pt x="1443769" y="119116"/>
                </a:lnTo>
                <a:close/>
              </a:path>
              <a:path w="2139315" h="379730">
                <a:moveTo>
                  <a:pt x="1506156" y="175408"/>
                </a:moveTo>
                <a:lnTo>
                  <a:pt x="1487058" y="175408"/>
                </a:lnTo>
                <a:lnTo>
                  <a:pt x="1487058" y="300053"/>
                </a:lnTo>
                <a:lnTo>
                  <a:pt x="1508167" y="300053"/>
                </a:lnTo>
                <a:lnTo>
                  <a:pt x="1508167" y="225752"/>
                </a:lnTo>
                <a:lnTo>
                  <a:pt x="1509759" y="217626"/>
                </a:lnTo>
                <a:lnTo>
                  <a:pt x="1512942" y="211093"/>
                </a:lnTo>
                <a:lnTo>
                  <a:pt x="1516292" y="204391"/>
                </a:lnTo>
                <a:lnTo>
                  <a:pt x="1520732" y="199281"/>
                </a:lnTo>
                <a:lnTo>
                  <a:pt x="1523101" y="197774"/>
                </a:lnTo>
                <a:lnTo>
                  <a:pt x="1507413" y="197774"/>
                </a:lnTo>
                <a:lnTo>
                  <a:pt x="1506368" y="179177"/>
                </a:lnTo>
                <a:lnTo>
                  <a:pt x="1506326" y="178423"/>
                </a:lnTo>
                <a:lnTo>
                  <a:pt x="1506201" y="176209"/>
                </a:lnTo>
                <a:lnTo>
                  <a:pt x="1506156" y="175408"/>
                </a:lnTo>
                <a:close/>
              </a:path>
              <a:path w="2139315" h="379730">
                <a:moveTo>
                  <a:pt x="1589901" y="190486"/>
                </a:moveTo>
                <a:lnTo>
                  <a:pt x="1545611" y="190486"/>
                </a:lnTo>
                <a:lnTo>
                  <a:pt x="1552946" y="191098"/>
                </a:lnTo>
                <a:lnTo>
                  <a:pt x="1559370" y="192936"/>
                </a:lnTo>
                <a:lnTo>
                  <a:pt x="1577777" y="229438"/>
                </a:lnTo>
                <a:lnTo>
                  <a:pt x="1577777" y="300053"/>
                </a:lnTo>
                <a:lnTo>
                  <a:pt x="1598887" y="300053"/>
                </a:lnTo>
                <a:lnTo>
                  <a:pt x="1598826" y="225752"/>
                </a:lnTo>
                <a:lnTo>
                  <a:pt x="1598598" y="220359"/>
                </a:lnTo>
                <a:lnTo>
                  <a:pt x="1598510" y="218286"/>
                </a:lnTo>
                <a:lnTo>
                  <a:pt x="1597502" y="211093"/>
                </a:lnTo>
                <a:lnTo>
                  <a:pt x="1597379" y="210213"/>
                </a:lnTo>
                <a:lnTo>
                  <a:pt x="1595494" y="202957"/>
                </a:lnTo>
                <a:lnTo>
                  <a:pt x="1592855" y="196517"/>
                </a:lnTo>
                <a:lnTo>
                  <a:pt x="1589901" y="190486"/>
                </a:lnTo>
                <a:close/>
              </a:path>
              <a:path w="2139315" h="379730">
                <a:moveTo>
                  <a:pt x="1550385" y="172392"/>
                </a:moveTo>
                <a:lnTo>
                  <a:pt x="1514764" y="187219"/>
                </a:lnTo>
                <a:lnTo>
                  <a:pt x="1507413" y="197774"/>
                </a:lnTo>
                <a:lnTo>
                  <a:pt x="1523101" y="197774"/>
                </a:lnTo>
                <a:lnTo>
                  <a:pt x="1526261" y="195763"/>
                </a:lnTo>
                <a:lnTo>
                  <a:pt x="1531957" y="192245"/>
                </a:lnTo>
                <a:lnTo>
                  <a:pt x="1538407" y="190486"/>
                </a:lnTo>
                <a:lnTo>
                  <a:pt x="1589901" y="190486"/>
                </a:lnTo>
                <a:lnTo>
                  <a:pt x="1588835" y="188308"/>
                </a:lnTo>
                <a:lnTo>
                  <a:pt x="1557825" y="172816"/>
                </a:lnTo>
                <a:lnTo>
                  <a:pt x="1558443" y="172816"/>
                </a:lnTo>
                <a:lnTo>
                  <a:pt x="1550385" y="172392"/>
                </a:lnTo>
                <a:close/>
              </a:path>
              <a:path w="2139315" h="379730">
                <a:moveTo>
                  <a:pt x="1731138" y="108562"/>
                </a:moveTo>
                <a:lnTo>
                  <a:pt x="1702866" y="108562"/>
                </a:lnTo>
                <a:lnTo>
                  <a:pt x="1702866" y="272913"/>
                </a:lnTo>
                <a:lnTo>
                  <a:pt x="1731138" y="272913"/>
                </a:lnTo>
                <a:lnTo>
                  <a:pt x="1731138" y="108562"/>
                </a:lnTo>
                <a:close/>
              </a:path>
              <a:path w="2139315" h="379730">
                <a:moveTo>
                  <a:pt x="1702866" y="177167"/>
                </a:moveTo>
                <a:lnTo>
                  <a:pt x="1630869" y="177167"/>
                </a:lnTo>
                <a:lnTo>
                  <a:pt x="1630869" y="203930"/>
                </a:lnTo>
                <a:lnTo>
                  <a:pt x="1702866" y="203930"/>
                </a:lnTo>
                <a:lnTo>
                  <a:pt x="1702866" y="177167"/>
                </a:lnTo>
                <a:close/>
              </a:path>
              <a:path w="2139315" h="379730">
                <a:moveTo>
                  <a:pt x="1803136" y="177167"/>
                </a:moveTo>
                <a:lnTo>
                  <a:pt x="1731138" y="177167"/>
                </a:lnTo>
                <a:lnTo>
                  <a:pt x="1731138" y="203930"/>
                </a:lnTo>
                <a:lnTo>
                  <a:pt x="1803136" y="203930"/>
                </a:lnTo>
                <a:lnTo>
                  <a:pt x="1803136" y="177167"/>
                </a:lnTo>
                <a:close/>
              </a:path>
              <a:path w="2139315" h="379730">
                <a:moveTo>
                  <a:pt x="1855081" y="98007"/>
                </a:moveTo>
                <a:lnTo>
                  <a:pt x="1820779" y="98007"/>
                </a:lnTo>
                <a:lnTo>
                  <a:pt x="1893531" y="302692"/>
                </a:lnTo>
                <a:lnTo>
                  <a:pt x="1893531" y="379213"/>
                </a:lnTo>
                <a:lnTo>
                  <a:pt x="1926702" y="379213"/>
                </a:lnTo>
                <a:lnTo>
                  <a:pt x="1926702" y="301561"/>
                </a:lnTo>
                <a:lnTo>
                  <a:pt x="1940932" y="285234"/>
                </a:lnTo>
                <a:lnTo>
                  <a:pt x="1951058" y="272159"/>
                </a:lnTo>
                <a:lnTo>
                  <a:pt x="1913509" y="272159"/>
                </a:lnTo>
                <a:lnTo>
                  <a:pt x="1912252" y="267133"/>
                </a:lnTo>
                <a:lnTo>
                  <a:pt x="1910242" y="260725"/>
                </a:lnTo>
                <a:lnTo>
                  <a:pt x="1907503" y="253005"/>
                </a:lnTo>
                <a:lnTo>
                  <a:pt x="1905546" y="246879"/>
                </a:lnTo>
                <a:lnTo>
                  <a:pt x="1903520" y="240778"/>
                </a:lnTo>
                <a:lnTo>
                  <a:pt x="1901399" y="234628"/>
                </a:lnTo>
                <a:lnTo>
                  <a:pt x="1899185" y="228432"/>
                </a:lnTo>
                <a:lnTo>
                  <a:pt x="1896169" y="220139"/>
                </a:lnTo>
                <a:lnTo>
                  <a:pt x="1893656" y="212977"/>
                </a:lnTo>
                <a:lnTo>
                  <a:pt x="1855081" y="98007"/>
                </a:lnTo>
                <a:close/>
              </a:path>
              <a:path w="2139315" h="379730">
                <a:moveTo>
                  <a:pt x="2003977" y="98007"/>
                </a:moveTo>
                <a:lnTo>
                  <a:pt x="1971183" y="98007"/>
                </a:lnTo>
                <a:lnTo>
                  <a:pt x="1970853" y="115936"/>
                </a:lnTo>
                <a:lnTo>
                  <a:pt x="1969863" y="133158"/>
                </a:lnTo>
                <a:lnTo>
                  <a:pt x="1962984" y="180489"/>
                </a:lnTo>
                <a:lnTo>
                  <a:pt x="1948565" y="222401"/>
                </a:lnTo>
                <a:lnTo>
                  <a:pt x="1925171" y="260143"/>
                </a:lnTo>
                <a:lnTo>
                  <a:pt x="1915017" y="272159"/>
                </a:lnTo>
                <a:lnTo>
                  <a:pt x="1951058" y="272159"/>
                </a:lnTo>
                <a:lnTo>
                  <a:pt x="1973444" y="237102"/>
                </a:lnTo>
                <a:lnTo>
                  <a:pt x="1993164" y="187981"/>
                </a:lnTo>
                <a:lnTo>
                  <a:pt x="2002281" y="135702"/>
                </a:lnTo>
                <a:lnTo>
                  <a:pt x="2003553" y="117137"/>
                </a:lnTo>
                <a:lnTo>
                  <a:pt x="2003977" y="98007"/>
                </a:lnTo>
                <a:close/>
              </a:path>
              <a:path w="2139315" h="379730">
                <a:moveTo>
                  <a:pt x="2083750" y="136833"/>
                </a:moveTo>
                <a:lnTo>
                  <a:pt x="2052086" y="136833"/>
                </a:lnTo>
                <a:lnTo>
                  <a:pt x="2052086" y="242757"/>
                </a:lnTo>
                <a:lnTo>
                  <a:pt x="2062240" y="282831"/>
                </a:lnTo>
                <a:lnTo>
                  <a:pt x="2098922" y="299723"/>
                </a:lnTo>
                <a:lnTo>
                  <a:pt x="2107121" y="300053"/>
                </a:lnTo>
                <a:lnTo>
                  <a:pt x="2135769" y="300053"/>
                </a:lnTo>
                <a:lnTo>
                  <a:pt x="2135769" y="274797"/>
                </a:lnTo>
                <a:lnTo>
                  <a:pt x="2116168" y="274797"/>
                </a:lnTo>
                <a:lnTo>
                  <a:pt x="2107804" y="274397"/>
                </a:lnTo>
                <a:lnTo>
                  <a:pt x="2083750" y="242757"/>
                </a:lnTo>
                <a:lnTo>
                  <a:pt x="2083750" y="136833"/>
                </a:lnTo>
                <a:close/>
              </a:path>
              <a:path w="2139315" h="379730">
                <a:moveTo>
                  <a:pt x="2138785" y="113085"/>
                </a:moveTo>
                <a:lnTo>
                  <a:pt x="2019668" y="113085"/>
                </a:lnTo>
                <a:lnTo>
                  <a:pt x="2019668" y="136833"/>
                </a:lnTo>
                <a:lnTo>
                  <a:pt x="2138785" y="136833"/>
                </a:lnTo>
                <a:lnTo>
                  <a:pt x="2138785" y="113085"/>
                </a:lnTo>
                <a:close/>
              </a:path>
              <a:path w="2139315" h="379730">
                <a:moveTo>
                  <a:pt x="2083750" y="68228"/>
                </a:moveTo>
                <a:lnTo>
                  <a:pt x="2055855" y="68228"/>
                </a:lnTo>
                <a:lnTo>
                  <a:pt x="2052086" y="113085"/>
                </a:lnTo>
                <a:lnTo>
                  <a:pt x="2083750" y="113085"/>
                </a:lnTo>
                <a:lnTo>
                  <a:pt x="2083750" y="68228"/>
                </a:lnTo>
                <a:close/>
              </a:path>
            </a:pathLst>
          </a:custGeom>
          <a:solidFill>
            <a:srgbClr val="00C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85953" y="3537065"/>
            <a:ext cx="5090224" cy="3233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72556" y="8732718"/>
            <a:ext cx="3036556" cy="137168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15239" y="8287915"/>
            <a:ext cx="4675642" cy="33674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855054" y="8273591"/>
            <a:ext cx="2894576" cy="3196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277143" y="2575837"/>
            <a:ext cx="1780050" cy="785316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9698081" y="10830748"/>
            <a:ext cx="193675" cy="273050"/>
          </a:xfrm>
          <a:custGeom>
            <a:avLst/>
            <a:gdLst/>
            <a:ahLst/>
            <a:cxnLst/>
            <a:rect l="l" t="t" r="r" b="b"/>
            <a:pathLst>
              <a:path w="193675" h="273050">
                <a:moveTo>
                  <a:pt x="37695" y="200538"/>
                </a:moveTo>
                <a:lnTo>
                  <a:pt x="8292" y="200538"/>
                </a:lnTo>
                <a:lnTo>
                  <a:pt x="9918" y="210150"/>
                </a:lnTo>
                <a:lnTo>
                  <a:pt x="26523" y="244665"/>
                </a:lnTo>
                <a:lnTo>
                  <a:pt x="58309" y="267400"/>
                </a:lnTo>
                <a:lnTo>
                  <a:pt x="91599" y="272913"/>
                </a:lnTo>
                <a:lnTo>
                  <a:pt x="107195" y="271758"/>
                </a:lnTo>
                <a:lnTo>
                  <a:pt x="121566" y="268295"/>
                </a:lnTo>
                <a:lnTo>
                  <a:pt x="134713" y="262523"/>
                </a:lnTo>
                <a:lnTo>
                  <a:pt x="146634" y="254442"/>
                </a:lnTo>
                <a:lnTo>
                  <a:pt x="156114" y="245395"/>
                </a:lnTo>
                <a:lnTo>
                  <a:pt x="91976" y="245395"/>
                </a:lnTo>
                <a:lnTo>
                  <a:pt x="81515" y="244665"/>
                </a:lnTo>
                <a:lnTo>
                  <a:pt x="44103" y="219574"/>
                </a:lnTo>
                <a:lnTo>
                  <a:pt x="40239" y="210668"/>
                </a:lnTo>
                <a:lnTo>
                  <a:pt x="37695" y="200538"/>
                </a:lnTo>
                <a:close/>
              </a:path>
              <a:path w="193675" h="273050">
                <a:moveTo>
                  <a:pt x="193614" y="129765"/>
                </a:moveTo>
                <a:lnTo>
                  <a:pt x="163597" y="129765"/>
                </a:lnTo>
                <a:lnTo>
                  <a:pt x="163526" y="133488"/>
                </a:lnTo>
                <a:lnTo>
                  <a:pt x="162519" y="150215"/>
                </a:lnTo>
                <a:lnTo>
                  <a:pt x="152665" y="196014"/>
                </a:lnTo>
                <a:lnTo>
                  <a:pt x="127409" y="233333"/>
                </a:lnTo>
                <a:lnTo>
                  <a:pt x="110609" y="242474"/>
                </a:lnTo>
                <a:lnTo>
                  <a:pt x="110443" y="242474"/>
                </a:lnTo>
                <a:lnTo>
                  <a:pt x="101587" y="244665"/>
                </a:lnTo>
                <a:lnTo>
                  <a:pt x="101379" y="244665"/>
                </a:lnTo>
                <a:lnTo>
                  <a:pt x="91976" y="245395"/>
                </a:lnTo>
                <a:lnTo>
                  <a:pt x="156114" y="245395"/>
                </a:lnTo>
                <a:lnTo>
                  <a:pt x="181690" y="202423"/>
                </a:lnTo>
                <a:lnTo>
                  <a:pt x="192999" y="146940"/>
                </a:lnTo>
                <a:lnTo>
                  <a:pt x="193108" y="143901"/>
                </a:lnTo>
                <a:lnTo>
                  <a:pt x="193212" y="140979"/>
                </a:lnTo>
                <a:lnTo>
                  <a:pt x="193321" y="137964"/>
                </a:lnTo>
                <a:lnTo>
                  <a:pt x="193441" y="134595"/>
                </a:lnTo>
                <a:lnTo>
                  <a:pt x="193523" y="132310"/>
                </a:lnTo>
                <a:lnTo>
                  <a:pt x="193614" y="129765"/>
                </a:lnTo>
                <a:close/>
              </a:path>
              <a:path w="193675" h="273050">
                <a:moveTo>
                  <a:pt x="91222" y="0"/>
                </a:moveTo>
                <a:lnTo>
                  <a:pt x="53055" y="7209"/>
                </a:lnTo>
                <a:lnTo>
                  <a:pt x="16986" y="36281"/>
                </a:lnTo>
                <a:lnTo>
                  <a:pt x="683" y="77581"/>
                </a:lnTo>
                <a:lnTo>
                  <a:pt x="117" y="86698"/>
                </a:lnTo>
                <a:lnTo>
                  <a:pt x="0" y="88583"/>
                </a:lnTo>
                <a:lnTo>
                  <a:pt x="12474" y="133488"/>
                </a:lnTo>
                <a:lnTo>
                  <a:pt x="44857" y="162843"/>
                </a:lnTo>
                <a:lnTo>
                  <a:pt x="87075" y="173397"/>
                </a:lnTo>
                <a:lnTo>
                  <a:pt x="96240" y="173020"/>
                </a:lnTo>
                <a:lnTo>
                  <a:pt x="134666" y="160393"/>
                </a:lnTo>
                <a:lnTo>
                  <a:pt x="152192" y="145880"/>
                </a:lnTo>
                <a:lnTo>
                  <a:pt x="93484" y="145880"/>
                </a:lnTo>
                <a:lnTo>
                  <a:pt x="84861" y="145432"/>
                </a:lnTo>
                <a:lnTo>
                  <a:pt x="49380" y="129765"/>
                </a:lnTo>
                <a:lnTo>
                  <a:pt x="32127" y="88583"/>
                </a:lnTo>
                <a:lnTo>
                  <a:pt x="32063" y="86698"/>
                </a:lnTo>
                <a:lnTo>
                  <a:pt x="32440" y="80290"/>
                </a:lnTo>
                <a:lnTo>
                  <a:pt x="32535" y="78665"/>
                </a:lnTo>
                <a:lnTo>
                  <a:pt x="55223" y="39933"/>
                </a:lnTo>
                <a:lnTo>
                  <a:pt x="93484" y="27894"/>
                </a:lnTo>
                <a:lnTo>
                  <a:pt x="161436" y="27894"/>
                </a:lnTo>
                <a:lnTo>
                  <a:pt x="157094" y="23371"/>
                </a:lnTo>
                <a:lnTo>
                  <a:pt x="117608" y="2732"/>
                </a:lnTo>
                <a:lnTo>
                  <a:pt x="105706" y="801"/>
                </a:lnTo>
                <a:lnTo>
                  <a:pt x="107353" y="801"/>
                </a:lnTo>
                <a:lnTo>
                  <a:pt x="91222" y="0"/>
                </a:lnTo>
                <a:close/>
              </a:path>
              <a:path w="193675" h="273050">
                <a:moveTo>
                  <a:pt x="161436" y="27894"/>
                </a:moveTo>
                <a:lnTo>
                  <a:pt x="93484" y="27894"/>
                </a:lnTo>
                <a:lnTo>
                  <a:pt x="102537" y="28389"/>
                </a:lnTo>
                <a:lnTo>
                  <a:pt x="102242" y="28389"/>
                </a:lnTo>
                <a:lnTo>
                  <a:pt x="110801" y="29873"/>
                </a:lnTo>
                <a:lnTo>
                  <a:pt x="110565" y="29873"/>
                </a:lnTo>
                <a:lnTo>
                  <a:pt x="117938" y="32135"/>
                </a:lnTo>
                <a:lnTo>
                  <a:pt x="147388" y="56542"/>
                </a:lnTo>
                <a:lnTo>
                  <a:pt x="155681" y="86698"/>
                </a:lnTo>
                <a:lnTo>
                  <a:pt x="155162" y="94473"/>
                </a:lnTo>
                <a:lnTo>
                  <a:pt x="137681" y="128352"/>
                </a:lnTo>
                <a:lnTo>
                  <a:pt x="101848" y="145432"/>
                </a:lnTo>
                <a:lnTo>
                  <a:pt x="101285" y="145432"/>
                </a:lnTo>
                <a:lnTo>
                  <a:pt x="93484" y="145880"/>
                </a:lnTo>
                <a:lnTo>
                  <a:pt x="152192" y="145880"/>
                </a:lnTo>
                <a:lnTo>
                  <a:pt x="156340" y="140979"/>
                </a:lnTo>
                <a:lnTo>
                  <a:pt x="160275" y="135419"/>
                </a:lnTo>
                <a:lnTo>
                  <a:pt x="163542" y="129765"/>
                </a:lnTo>
                <a:lnTo>
                  <a:pt x="193614" y="129765"/>
                </a:lnTo>
                <a:lnTo>
                  <a:pt x="193651" y="122556"/>
                </a:lnTo>
                <a:lnTo>
                  <a:pt x="193512" y="117985"/>
                </a:lnTo>
                <a:lnTo>
                  <a:pt x="193399" y="114287"/>
                </a:lnTo>
                <a:lnTo>
                  <a:pt x="192418" y="103661"/>
                </a:lnTo>
                <a:lnTo>
                  <a:pt x="192339" y="102813"/>
                </a:lnTo>
                <a:lnTo>
                  <a:pt x="181125" y="58804"/>
                </a:lnTo>
                <a:lnTo>
                  <a:pt x="164421" y="31004"/>
                </a:lnTo>
                <a:lnTo>
                  <a:pt x="161436" y="27894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Произвольный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gay.123123@yandex.ru</cp:lastModifiedBy>
  <cp:revision>1</cp:revision>
  <dcterms:created xsi:type="dcterms:W3CDTF">2024-12-19T17:43:47Z</dcterms:created>
  <dcterms:modified xsi:type="dcterms:W3CDTF">2024-12-19T17:45:11Z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LastSaved">
    <vt:filetime>2024-12-19T00:00:00Z</vt:filetime>
  </property>
</Properties>
</file>